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925" r:id="rId5"/>
    <p:sldMasterId id="2147483808" r:id="rId6"/>
  </p:sldMasterIdLst>
  <p:notesMasterIdLst>
    <p:notesMasterId r:id="rId11"/>
  </p:notesMasterIdLst>
  <p:handoutMasterIdLst>
    <p:handoutMasterId r:id="rId12"/>
  </p:handoutMasterIdLst>
  <p:sldIdLst>
    <p:sldId id="2147479618" r:id="rId7"/>
    <p:sldId id="2147481814" r:id="rId8"/>
    <p:sldId id="585" r:id="rId9"/>
    <p:sldId id="2147483152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C79771-EEDE-AD5E-8EDB-4D0829A537C9}" name="D ARGENT Baudouin" initials="DB" userId="S::baudouin.dargent@pochat.fr::dc724e04-2021-4dc9-81dd-efa8f9d20595" providerId="AD"/>
  <p188:author id="{0A278E81-B349-4B90-B664-5C9733B99F6B}" name="CHAUVIN Aurelie" initials="AC" userId="S::Aurelie.CHAUVIN@pochat.fr::531e01cc-1a18-4b45-8d91-949f00d79b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000"/>
    <a:srgbClr val="005F00"/>
    <a:srgbClr val="003300"/>
    <a:srgbClr val="5D0000"/>
    <a:srgbClr val="7FA1CE"/>
    <a:srgbClr val="4D2733"/>
    <a:srgbClr val="000000"/>
    <a:srgbClr val="F7DA07"/>
    <a:srgbClr val="F01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56DFC-0802-C120-6224-475E8518B1F7}" v="38" dt="2026-04-01T07:38:51.523"/>
    <p1510:client id="{6AAB6E68-1DB4-42D0-AF7B-4CFC8CA4AC86}" v="33" dt="2026-04-01T07:49:25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3DACF-2729-4317-9653-11D259A9CAA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1293A72-6F0A-4E06-9A89-D4CC93FA4B40}">
      <dgm:prSet phldrT="[Texte]" phldr="0"/>
      <dgm:spPr/>
      <dgm:t>
        <a:bodyPr/>
        <a:lstStyle/>
        <a:p>
          <a:r>
            <a:rPr lang="fr-FR" b="1"/>
            <a:t>1990</a:t>
          </a:r>
          <a:r>
            <a:rPr lang="fr-FR"/>
            <a:t> </a:t>
          </a:r>
        </a:p>
        <a:p>
          <a:r>
            <a:rPr lang="fr-FR" b="1"/>
            <a:t>Girod</a:t>
          </a:r>
        </a:p>
        <a:p>
          <a:r>
            <a:rPr lang="fr-FR"/>
            <a:t>(</a:t>
          </a:r>
          <a:r>
            <a:rPr lang="fr-FR" err="1"/>
            <a:t>Eteaux</a:t>
          </a:r>
          <a:r>
            <a:rPr lang="fr-FR"/>
            <a:t>)</a:t>
          </a:r>
        </a:p>
      </dgm:t>
    </dgm:pt>
    <dgm:pt modelId="{8C838740-B06C-46D0-8397-3E0A19A67A7F}" type="parTrans" cxnId="{5282F3CA-36DE-418D-9A36-83A756E509D2}">
      <dgm:prSet/>
      <dgm:spPr/>
      <dgm:t>
        <a:bodyPr/>
        <a:lstStyle/>
        <a:p>
          <a:endParaRPr lang="fr-FR"/>
        </a:p>
      </dgm:t>
    </dgm:pt>
    <dgm:pt modelId="{EECAE8F2-94DD-4805-ABDE-4085AC467174}" type="sibTrans" cxnId="{5282F3CA-36DE-418D-9A36-83A756E509D2}">
      <dgm:prSet/>
      <dgm:spPr/>
      <dgm:t>
        <a:bodyPr/>
        <a:lstStyle/>
        <a:p>
          <a:endParaRPr lang="fr-FR"/>
        </a:p>
      </dgm:t>
    </dgm:pt>
    <dgm:pt modelId="{25E3EC83-E9B5-41D6-8B4F-8DEA27A21059}">
      <dgm:prSet phldrT="[Texte]" phldr="0"/>
      <dgm:spPr/>
      <dgm:t>
        <a:bodyPr/>
        <a:lstStyle/>
        <a:p>
          <a:r>
            <a:rPr lang="fr-FR" b="1"/>
            <a:t>2005</a:t>
          </a:r>
        </a:p>
        <a:p>
          <a:r>
            <a:rPr lang="fr-FR" b="1"/>
            <a:t>Pochat &amp; fils</a:t>
          </a:r>
        </a:p>
        <a:p>
          <a:r>
            <a:rPr lang="fr-FR"/>
            <a:t>(Frangy, Féternes, Samoëns, Minzier, </a:t>
          </a:r>
          <a:r>
            <a:rPr lang="fr-FR" err="1"/>
            <a:t>Annecy-le-vieux</a:t>
          </a:r>
          <a:r>
            <a:rPr lang="fr-FR"/>
            <a:t>)</a:t>
          </a:r>
        </a:p>
      </dgm:t>
    </dgm:pt>
    <dgm:pt modelId="{D310B6C2-0294-430F-8332-E5D61EFA9879}" type="parTrans" cxnId="{E1484903-6722-4D2E-8B15-87EB85B479F0}">
      <dgm:prSet/>
      <dgm:spPr/>
      <dgm:t>
        <a:bodyPr/>
        <a:lstStyle/>
        <a:p>
          <a:endParaRPr lang="fr-FR"/>
        </a:p>
      </dgm:t>
    </dgm:pt>
    <dgm:pt modelId="{75FDF032-A164-412D-936E-1CFB325640D4}" type="sibTrans" cxnId="{E1484903-6722-4D2E-8B15-87EB85B479F0}">
      <dgm:prSet/>
      <dgm:spPr/>
      <dgm:t>
        <a:bodyPr/>
        <a:lstStyle/>
        <a:p>
          <a:endParaRPr lang="fr-FR"/>
        </a:p>
      </dgm:t>
    </dgm:pt>
    <dgm:pt modelId="{5DE805BA-466A-4286-9093-5C0AAE8D5858}">
      <dgm:prSet phldrT="[Texte]" phldr="0"/>
      <dgm:spPr/>
      <dgm:t>
        <a:bodyPr/>
        <a:lstStyle/>
        <a:p>
          <a:r>
            <a:rPr lang="fr-FR" b="1"/>
            <a:t>2011-2014</a:t>
          </a:r>
        </a:p>
        <a:p>
          <a:r>
            <a:rPr lang="fr-FR" b="1"/>
            <a:t>Fromageries de l’Etoile</a:t>
          </a:r>
        </a:p>
        <a:p>
          <a:r>
            <a:rPr lang="fr-FR"/>
            <a:t>(Saint-Just-de-Claix, Têche, Saint-Christophe-sur-Guiers, Loubressac, Banon, Turek )</a:t>
          </a:r>
        </a:p>
      </dgm:t>
    </dgm:pt>
    <dgm:pt modelId="{EB24F63D-C027-43BC-BE3F-F361483114D7}" type="parTrans" cxnId="{0C395EA8-5DBD-4463-931D-E3A55DF4E232}">
      <dgm:prSet/>
      <dgm:spPr/>
      <dgm:t>
        <a:bodyPr/>
        <a:lstStyle/>
        <a:p>
          <a:endParaRPr lang="fr-FR"/>
        </a:p>
      </dgm:t>
    </dgm:pt>
    <dgm:pt modelId="{A592840A-5B42-42CB-B893-0304E283F7D2}" type="sibTrans" cxnId="{0C395EA8-5DBD-4463-931D-E3A55DF4E232}">
      <dgm:prSet/>
      <dgm:spPr/>
      <dgm:t>
        <a:bodyPr/>
        <a:lstStyle/>
        <a:p>
          <a:endParaRPr lang="fr-FR"/>
        </a:p>
      </dgm:t>
    </dgm:pt>
    <dgm:pt modelId="{9E68CAA4-C2A3-4CC7-AAA5-F1739F29117F}">
      <dgm:prSet/>
      <dgm:spPr/>
      <dgm:t>
        <a:bodyPr/>
        <a:lstStyle/>
        <a:p>
          <a:r>
            <a:rPr lang="fr-FR" b="1"/>
            <a:t>2017</a:t>
          </a:r>
        </a:p>
        <a:p>
          <a:r>
            <a:rPr lang="fr-FR" b="1"/>
            <a:t>Affineur J.P. Missilier </a:t>
          </a:r>
        </a:p>
        <a:p>
          <a:r>
            <a:rPr lang="fr-FR"/>
            <a:t>(Le Grand-Bornand)</a:t>
          </a:r>
        </a:p>
      </dgm:t>
    </dgm:pt>
    <dgm:pt modelId="{BEB9ADF1-C640-4FAB-802C-C09E309AF584}" type="parTrans" cxnId="{A1DA9EC1-A432-425D-BBAE-03E87F476973}">
      <dgm:prSet/>
      <dgm:spPr/>
      <dgm:t>
        <a:bodyPr/>
        <a:lstStyle/>
        <a:p>
          <a:endParaRPr lang="fr-FR"/>
        </a:p>
      </dgm:t>
    </dgm:pt>
    <dgm:pt modelId="{491DA601-7736-4288-9179-21A82500CE40}" type="sibTrans" cxnId="{A1DA9EC1-A432-425D-BBAE-03E87F476973}">
      <dgm:prSet/>
      <dgm:spPr/>
      <dgm:t>
        <a:bodyPr/>
        <a:lstStyle/>
        <a:p>
          <a:endParaRPr lang="fr-FR"/>
        </a:p>
      </dgm:t>
    </dgm:pt>
    <dgm:pt modelId="{1F60FE01-B7FD-4A8A-99E4-58C6D83AD4A0}">
      <dgm:prSet/>
      <dgm:spPr/>
      <dgm:t>
        <a:bodyPr/>
        <a:lstStyle/>
        <a:p>
          <a:r>
            <a:rPr lang="fr-FR" b="1"/>
            <a:t>2022</a:t>
          </a:r>
        </a:p>
        <a:p>
          <a:r>
            <a:rPr lang="fr-FR" b="1" err="1"/>
            <a:t>Verdannet</a:t>
          </a:r>
          <a:r>
            <a:rPr lang="fr-FR"/>
            <a:t> (Fillinges, La </a:t>
          </a:r>
          <a:r>
            <a:rPr lang="fr-FR" err="1"/>
            <a:t>Compôte</a:t>
          </a:r>
          <a:r>
            <a:rPr lang="fr-FR"/>
            <a:t>, Sales, Eydoche,  La Fruitière d’Augustin)</a:t>
          </a:r>
        </a:p>
      </dgm:t>
    </dgm:pt>
    <dgm:pt modelId="{B417AE5C-38D8-4E53-AF2D-E4942B54DA1C}" type="parTrans" cxnId="{F1DF0C59-D47B-4186-AEE4-60C7E10FA92A}">
      <dgm:prSet/>
      <dgm:spPr/>
      <dgm:t>
        <a:bodyPr/>
        <a:lstStyle/>
        <a:p>
          <a:endParaRPr lang="fr-FR"/>
        </a:p>
      </dgm:t>
    </dgm:pt>
    <dgm:pt modelId="{E12DADE5-0642-443D-AC58-CDA4FAA05DE7}" type="sibTrans" cxnId="{F1DF0C59-D47B-4186-AEE4-60C7E10FA92A}">
      <dgm:prSet/>
      <dgm:spPr/>
      <dgm:t>
        <a:bodyPr/>
        <a:lstStyle/>
        <a:p>
          <a:endParaRPr lang="fr-FR"/>
        </a:p>
      </dgm:t>
    </dgm:pt>
    <dgm:pt modelId="{821C5A45-7901-46BB-B1A7-C4314DB87D07}" type="pres">
      <dgm:prSet presAssocID="{85A3DACF-2729-4317-9653-11D259A9CAAF}" presName="Name0" presStyleCnt="0">
        <dgm:presLayoutVars>
          <dgm:dir/>
          <dgm:resizeHandles val="exact"/>
        </dgm:presLayoutVars>
      </dgm:prSet>
      <dgm:spPr/>
    </dgm:pt>
    <dgm:pt modelId="{D44AC7AE-0C38-4E3F-BFD7-114BCBAA15DA}" type="pres">
      <dgm:prSet presAssocID="{41293A72-6F0A-4E06-9A89-D4CC93FA4B40}" presName="node" presStyleLbl="node1" presStyleIdx="0" presStyleCnt="5">
        <dgm:presLayoutVars>
          <dgm:bulletEnabled val="1"/>
        </dgm:presLayoutVars>
      </dgm:prSet>
      <dgm:spPr/>
    </dgm:pt>
    <dgm:pt modelId="{A0F2DC0A-977D-485A-B2D9-823A4AD9FCC7}" type="pres">
      <dgm:prSet presAssocID="{EECAE8F2-94DD-4805-ABDE-4085AC467174}" presName="sibTrans" presStyleLbl="sibTrans2D1" presStyleIdx="0" presStyleCnt="4"/>
      <dgm:spPr/>
    </dgm:pt>
    <dgm:pt modelId="{52095DF9-76F2-4EDF-B71D-4A8EB4186BB0}" type="pres">
      <dgm:prSet presAssocID="{EECAE8F2-94DD-4805-ABDE-4085AC467174}" presName="connectorText" presStyleLbl="sibTrans2D1" presStyleIdx="0" presStyleCnt="4"/>
      <dgm:spPr/>
    </dgm:pt>
    <dgm:pt modelId="{0D65EFCA-F092-46FD-AB11-38D81E27B572}" type="pres">
      <dgm:prSet presAssocID="{25E3EC83-E9B5-41D6-8B4F-8DEA27A21059}" presName="node" presStyleLbl="node1" presStyleIdx="1" presStyleCnt="5">
        <dgm:presLayoutVars>
          <dgm:bulletEnabled val="1"/>
        </dgm:presLayoutVars>
      </dgm:prSet>
      <dgm:spPr/>
    </dgm:pt>
    <dgm:pt modelId="{C7C5F0B8-FB92-49DA-BAE1-B3B996097731}" type="pres">
      <dgm:prSet presAssocID="{75FDF032-A164-412D-936E-1CFB325640D4}" presName="sibTrans" presStyleLbl="sibTrans2D1" presStyleIdx="1" presStyleCnt="4"/>
      <dgm:spPr/>
    </dgm:pt>
    <dgm:pt modelId="{B5864A77-7249-4032-ACE8-79C733D6DF39}" type="pres">
      <dgm:prSet presAssocID="{75FDF032-A164-412D-936E-1CFB325640D4}" presName="connectorText" presStyleLbl="sibTrans2D1" presStyleIdx="1" presStyleCnt="4"/>
      <dgm:spPr/>
    </dgm:pt>
    <dgm:pt modelId="{0D3A8020-849C-4127-8EE3-744562A6525E}" type="pres">
      <dgm:prSet presAssocID="{5DE805BA-466A-4286-9093-5C0AAE8D5858}" presName="node" presStyleLbl="node1" presStyleIdx="2" presStyleCnt="5">
        <dgm:presLayoutVars>
          <dgm:bulletEnabled val="1"/>
        </dgm:presLayoutVars>
      </dgm:prSet>
      <dgm:spPr/>
    </dgm:pt>
    <dgm:pt modelId="{B724DCF4-37AD-431F-8AB4-31D1D4FC1361}" type="pres">
      <dgm:prSet presAssocID="{A592840A-5B42-42CB-B893-0304E283F7D2}" presName="sibTrans" presStyleLbl="sibTrans2D1" presStyleIdx="2" presStyleCnt="4"/>
      <dgm:spPr/>
    </dgm:pt>
    <dgm:pt modelId="{383DC90C-88A4-4BF2-9718-630FB8F04C77}" type="pres">
      <dgm:prSet presAssocID="{A592840A-5B42-42CB-B893-0304E283F7D2}" presName="connectorText" presStyleLbl="sibTrans2D1" presStyleIdx="2" presStyleCnt="4"/>
      <dgm:spPr/>
    </dgm:pt>
    <dgm:pt modelId="{88F10570-F21B-4FCC-911A-2E40CD2983E2}" type="pres">
      <dgm:prSet presAssocID="{9E68CAA4-C2A3-4CC7-AAA5-F1739F29117F}" presName="node" presStyleLbl="node1" presStyleIdx="3" presStyleCnt="5">
        <dgm:presLayoutVars>
          <dgm:bulletEnabled val="1"/>
        </dgm:presLayoutVars>
      </dgm:prSet>
      <dgm:spPr/>
    </dgm:pt>
    <dgm:pt modelId="{E9A8E753-9E63-4BFD-8C2C-97A79D4A8776}" type="pres">
      <dgm:prSet presAssocID="{491DA601-7736-4288-9179-21A82500CE40}" presName="sibTrans" presStyleLbl="sibTrans2D1" presStyleIdx="3" presStyleCnt="4"/>
      <dgm:spPr/>
    </dgm:pt>
    <dgm:pt modelId="{A9AB5E1E-964D-4D16-A263-92EC7AA57E22}" type="pres">
      <dgm:prSet presAssocID="{491DA601-7736-4288-9179-21A82500CE40}" presName="connectorText" presStyleLbl="sibTrans2D1" presStyleIdx="3" presStyleCnt="4"/>
      <dgm:spPr/>
    </dgm:pt>
    <dgm:pt modelId="{60D2D21F-1AFE-4751-B000-872A7BB47ED1}" type="pres">
      <dgm:prSet presAssocID="{1F60FE01-B7FD-4A8A-99E4-58C6D83AD4A0}" presName="node" presStyleLbl="node1" presStyleIdx="4" presStyleCnt="5">
        <dgm:presLayoutVars>
          <dgm:bulletEnabled val="1"/>
        </dgm:presLayoutVars>
      </dgm:prSet>
      <dgm:spPr/>
    </dgm:pt>
  </dgm:ptLst>
  <dgm:cxnLst>
    <dgm:cxn modelId="{E1484903-6722-4D2E-8B15-87EB85B479F0}" srcId="{85A3DACF-2729-4317-9653-11D259A9CAAF}" destId="{25E3EC83-E9B5-41D6-8B4F-8DEA27A21059}" srcOrd="1" destOrd="0" parTransId="{D310B6C2-0294-430F-8332-E5D61EFA9879}" sibTransId="{75FDF032-A164-412D-936E-1CFB325640D4}"/>
    <dgm:cxn modelId="{8F03351C-46D0-41CF-9E07-95C1E39BD910}" type="presOf" srcId="{25E3EC83-E9B5-41D6-8B4F-8DEA27A21059}" destId="{0D65EFCA-F092-46FD-AB11-38D81E27B572}" srcOrd="0" destOrd="0" presId="urn:microsoft.com/office/officeart/2005/8/layout/process1"/>
    <dgm:cxn modelId="{89330C1F-EA97-40EE-ADBB-B3C670338275}" type="presOf" srcId="{491DA601-7736-4288-9179-21A82500CE40}" destId="{E9A8E753-9E63-4BFD-8C2C-97A79D4A8776}" srcOrd="0" destOrd="0" presId="urn:microsoft.com/office/officeart/2005/8/layout/process1"/>
    <dgm:cxn modelId="{148B4B23-F7ED-4EC8-ADDB-DD3BA72BDC7C}" type="presOf" srcId="{EECAE8F2-94DD-4805-ABDE-4085AC467174}" destId="{A0F2DC0A-977D-485A-B2D9-823A4AD9FCC7}" srcOrd="0" destOrd="0" presId="urn:microsoft.com/office/officeart/2005/8/layout/process1"/>
    <dgm:cxn modelId="{51EAD327-DE37-4F56-9A4F-0E015E892825}" type="presOf" srcId="{1F60FE01-B7FD-4A8A-99E4-58C6D83AD4A0}" destId="{60D2D21F-1AFE-4751-B000-872A7BB47ED1}" srcOrd="0" destOrd="0" presId="urn:microsoft.com/office/officeart/2005/8/layout/process1"/>
    <dgm:cxn modelId="{F094763D-C79F-4614-9605-8B1A3EFF2D16}" type="presOf" srcId="{9E68CAA4-C2A3-4CC7-AAA5-F1739F29117F}" destId="{88F10570-F21B-4FCC-911A-2E40CD2983E2}" srcOrd="0" destOrd="0" presId="urn:microsoft.com/office/officeart/2005/8/layout/process1"/>
    <dgm:cxn modelId="{1936C361-E125-42FE-AE92-40629D2E2181}" type="presOf" srcId="{EECAE8F2-94DD-4805-ABDE-4085AC467174}" destId="{52095DF9-76F2-4EDF-B71D-4A8EB4186BB0}" srcOrd="1" destOrd="0" presId="urn:microsoft.com/office/officeart/2005/8/layout/process1"/>
    <dgm:cxn modelId="{9455D745-18DC-4CAD-98DF-6A634E7041D1}" type="presOf" srcId="{A592840A-5B42-42CB-B893-0304E283F7D2}" destId="{B724DCF4-37AD-431F-8AB4-31D1D4FC1361}" srcOrd="0" destOrd="0" presId="urn:microsoft.com/office/officeart/2005/8/layout/process1"/>
    <dgm:cxn modelId="{72ABBA69-8AC2-4D33-B78A-B0B9576E4CC7}" type="presOf" srcId="{A592840A-5B42-42CB-B893-0304E283F7D2}" destId="{383DC90C-88A4-4BF2-9718-630FB8F04C77}" srcOrd="1" destOrd="0" presId="urn:microsoft.com/office/officeart/2005/8/layout/process1"/>
    <dgm:cxn modelId="{F1DF0C59-D47B-4186-AEE4-60C7E10FA92A}" srcId="{85A3DACF-2729-4317-9653-11D259A9CAAF}" destId="{1F60FE01-B7FD-4A8A-99E4-58C6D83AD4A0}" srcOrd="4" destOrd="0" parTransId="{B417AE5C-38D8-4E53-AF2D-E4942B54DA1C}" sibTransId="{E12DADE5-0642-443D-AC58-CDA4FAA05DE7}"/>
    <dgm:cxn modelId="{68C2079E-A31F-4097-ADEC-3D7E79A6A3B9}" type="presOf" srcId="{491DA601-7736-4288-9179-21A82500CE40}" destId="{A9AB5E1E-964D-4D16-A263-92EC7AA57E22}" srcOrd="1" destOrd="0" presId="urn:microsoft.com/office/officeart/2005/8/layout/process1"/>
    <dgm:cxn modelId="{0C395EA8-5DBD-4463-931D-E3A55DF4E232}" srcId="{85A3DACF-2729-4317-9653-11D259A9CAAF}" destId="{5DE805BA-466A-4286-9093-5C0AAE8D5858}" srcOrd="2" destOrd="0" parTransId="{EB24F63D-C027-43BC-BE3F-F361483114D7}" sibTransId="{A592840A-5B42-42CB-B893-0304E283F7D2}"/>
    <dgm:cxn modelId="{C77888AA-FECE-48D4-A62C-CD81D99E33E0}" type="presOf" srcId="{75FDF032-A164-412D-936E-1CFB325640D4}" destId="{C7C5F0B8-FB92-49DA-BAE1-B3B996097731}" srcOrd="0" destOrd="0" presId="urn:microsoft.com/office/officeart/2005/8/layout/process1"/>
    <dgm:cxn modelId="{54E8A7AA-9BBE-4C06-A170-428632AB22C3}" type="presOf" srcId="{75FDF032-A164-412D-936E-1CFB325640D4}" destId="{B5864A77-7249-4032-ACE8-79C733D6DF39}" srcOrd="1" destOrd="0" presId="urn:microsoft.com/office/officeart/2005/8/layout/process1"/>
    <dgm:cxn modelId="{7111FBAB-F676-45C2-8080-2F0754545083}" type="presOf" srcId="{41293A72-6F0A-4E06-9A89-D4CC93FA4B40}" destId="{D44AC7AE-0C38-4E3F-BFD7-114BCBAA15DA}" srcOrd="0" destOrd="0" presId="urn:microsoft.com/office/officeart/2005/8/layout/process1"/>
    <dgm:cxn modelId="{E7DB92B0-73A0-4F30-ADCB-C461D70F2DB6}" type="presOf" srcId="{85A3DACF-2729-4317-9653-11D259A9CAAF}" destId="{821C5A45-7901-46BB-B1A7-C4314DB87D07}" srcOrd="0" destOrd="0" presId="urn:microsoft.com/office/officeart/2005/8/layout/process1"/>
    <dgm:cxn modelId="{ACF1CCC0-3F70-44CE-AE8B-E1CE21581A32}" type="presOf" srcId="{5DE805BA-466A-4286-9093-5C0AAE8D5858}" destId="{0D3A8020-849C-4127-8EE3-744562A6525E}" srcOrd="0" destOrd="0" presId="urn:microsoft.com/office/officeart/2005/8/layout/process1"/>
    <dgm:cxn modelId="{A1DA9EC1-A432-425D-BBAE-03E87F476973}" srcId="{85A3DACF-2729-4317-9653-11D259A9CAAF}" destId="{9E68CAA4-C2A3-4CC7-AAA5-F1739F29117F}" srcOrd="3" destOrd="0" parTransId="{BEB9ADF1-C640-4FAB-802C-C09E309AF584}" sibTransId="{491DA601-7736-4288-9179-21A82500CE40}"/>
    <dgm:cxn modelId="{5282F3CA-36DE-418D-9A36-83A756E509D2}" srcId="{85A3DACF-2729-4317-9653-11D259A9CAAF}" destId="{41293A72-6F0A-4E06-9A89-D4CC93FA4B40}" srcOrd="0" destOrd="0" parTransId="{8C838740-B06C-46D0-8397-3E0A19A67A7F}" sibTransId="{EECAE8F2-94DD-4805-ABDE-4085AC467174}"/>
    <dgm:cxn modelId="{13A50705-CC7F-4916-91A5-85D663B3F467}" type="presParOf" srcId="{821C5A45-7901-46BB-B1A7-C4314DB87D07}" destId="{D44AC7AE-0C38-4E3F-BFD7-114BCBAA15DA}" srcOrd="0" destOrd="0" presId="urn:microsoft.com/office/officeart/2005/8/layout/process1"/>
    <dgm:cxn modelId="{8688D8CC-C73A-41C2-AC5B-F5D3679D6A82}" type="presParOf" srcId="{821C5A45-7901-46BB-B1A7-C4314DB87D07}" destId="{A0F2DC0A-977D-485A-B2D9-823A4AD9FCC7}" srcOrd="1" destOrd="0" presId="urn:microsoft.com/office/officeart/2005/8/layout/process1"/>
    <dgm:cxn modelId="{BA62AC94-9BE0-44A7-9E8F-341F1D87FD96}" type="presParOf" srcId="{A0F2DC0A-977D-485A-B2D9-823A4AD9FCC7}" destId="{52095DF9-76F2-4EDF-B71D-4A8EB4186BB0}" srcOrd="0" destOrd="0" presId="urn:microsoft.com/office/officeart/2005/8/layout/process1"/>
    <dgm:cxn modelId="{C079DB24-5A43-4680-A859-F68E59C1F00D}" type="presParOf" srcId="{821C5A45-7901-46BB-B1A7-C4314DB87D07}" destId="{0D65EFCA-F092-46FD-AB11-38D81E27B572}" srcOrd="2" destOrd="0" presId="urn:microsoft.com/office/officeart/2005/8/layout/process1"/>
    <dgm:cxn modelId="{7B957409-408A-462C-97FB-39AE07251268}" type="presParOf" srcId="{821C5A45-7901-46BB-B1A7-C4314DB87D07}" destId="{C7C5F0B8-FB92-49DA-BAE1-B3B996097731}" srcOrd="3" destOrd="0" presId="urn:microsoft.com/office/officeart/2005/8/layout/process1"/>
    <dgm:cxn modelId="{E4839A47-73E9-4985-B5F9-350E837E52F2}" type="presParOf" srcId="{C7C5F0B8-FB92-49DA-BAE1-B3B996097731}" destId="{B5864A77-7249-4032-ACE8-79C733D6DF39}" srcOrd="0" destOrd="0" presId="urn:microsoft.com/office/officeart/2005/8/layout/process1"/>
    <dgm:cxn modelId="{F62582AB-6101-43E6-ACB2-CF00E1CE1ED6}" type="presParOf" srcId="{821C5A45-7901-46BB-B1A7-C4314DB87D07}" destId="{0D3A8020-849C-4127-8EE3-744562A6525E}" srcOrd="4" destOrd="0" presId="urn:microsoft.com/office/officeart/2005/8/layout/process1"/>
    <dgm:cxn modelId="{2C1E12EA-B2BD-4A4A-9094-775A4496CA02}" type="presParOf" srcId="{821C5A45-7901-46BB-B1A7-C4314DB87D07}" destId="{B724DCF4-37AD-431F-8AB4-31D1D4FC1361}" srcOrd="5" destOrd="0" presId="urn:microsoft.com/office/officeart/2005/8/layout/process1"/>
    <dgm:cxn modelId="{C333810C-12A0-4321-A9B6-E99A75E272FD}" type="presParOf" srcId="{B724DCF4-37AD-431F-8AB4-31D1D4FC1361}" destId="{383DC90C-88A4-4BF2-9718-630FB8F04C77}" srcOrd="0" destOrd="0" presId="urn:microsoft.com/office/officeart/2005/8/layout/process1"/>
    <dgm:cxn modelId="{351D9C68-5EBA-4704-A8F3-06467D0F92F5}" type="presParOf" srcId="{821C5A45-7901-46BB-B1A7-C4314DB87D07}" destId="{88F10570-F21B-4FCC-911A-2E40CD2983E2}" srcOrd="6" destOrd="0" presId="urn:microsoft.com/office/officeart/2005/8/layout/process1"/>
    <dgm:cxn modelId="{5436F45F-4978-46AB-B4BF-DCE85DFA63F9}" type="presParOf" srcId="{821C5A45-7901-46BB-B1A7-C4314DB87D07}" destId="{E9A8E753-9E63-4BFD-8C2C-97A79D4A8776}" srcOrd="7" destOrd="0" presId="urn:microsoft.com/office/officeart/2005/8/layout/process1"/>
    <dgm:cxn modelId="{66E1BBF1-A18E-41CC-82BC-5568A12001E2}" type="presParOf" srcId="{E9A8E753-9E63-4BFD-8C2C-97A79D4A8776}" destId="{A9AB5E1E-964D-4D16-A263-92EC7AA57E22}" srcOrd="0" destOrd="0" presId="urn:microsoft.com/office/officeart/2005/8/layout/process1"/>
    <dgm:cxn modelId="{BCBA7F74-161A-4158-A319-A9D1EA4B1931}" type="presParOf" srcId="{821C5A45-7901-46BB-B1A7-C4314DB87D07}" destId="{60D2D21F-1AFE-4751-B000-872A7BB47ED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C7AE-0C38-4E3F-BFD7-114BCBAA15DA}">
      <dsp:nvSpPr>
        <dsp:cNvPr id="0" name=""/>
        <dsp:cNvSpPr/>
      </dsp:nvSpPr>
      <dsp:spPr>
        <a:xfrm>
          <a:off x="5346" y="1398430"/>
          <a:ext cx="1657502" cy="2486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1990</a:t>
          </a:r>
          <a:r>
            <a:rPr lang="fr-FR" sz="1500" kern="1200"/>
            <a:t>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Girod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(</a:t>
          </a:r>
          <a:r>
            <a:rPr lang="fr-FR" sz="1500" kern="1200" err="1"/>
            <a:t>Eteaux</a:t>
          </a:r>
          <a:r>
            <a:rPr lang="fr-FR" sz="1500" kern="1200"/>
            <a:t>)</a:t>
          </a:r>
        </a:p>
      </dsp:txBody>
      <dsp:txXfrm>
        <a:off x="53893" y="1446977"/>
        <a:ext cx="1560408" cy="2389160"/>
      </dsp:txXfrm>
    </dsp:sp>
    <dsp:sp modelId="{A0F2DC0A-977D-485A-B2D9-823A4AD9FCC7}">
      <dsp:nvSpPr>
        <dsp:cNvPr id="0" name=""/>
        <dsp:cNvSpPr/>
      </dsp:nvSpPr>
      <dsp:spPr>
        <a:xfrm>
          <a:off x="1828599" y="2436027"/>
          <a:ext cx="351390" cy="411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1828599" y="2518239"/>
        <a:ext cx="245973" cy="246636"/>
      </dsp:txXfrm>
    </dsp:sp>
    <dsp:sp modelId="{0D65EFCA-F092-46FD-AB11-38D81E27B572}">
      <dsp:nvSpPr>
        <dsp:cNvPr id="0" name=""/>
        <dsp:cNvSpPr/>
      </dsp:nvSpPr>
      <dsp:spPr>
        <a:xfrm>
          <a:off x="2325850" y="1398430"/>
          <a:ext cx="1657502" cy="2486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2005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Pochat &amp; fils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(Frangy, Féternes, Samoëns, Minzier, </a:t>
          </a:r>
          <a:r>
            <a:rPr lang="fr-FR" sz="1500" kern="1200" err="1"/>
            <a:t>Annecy-le-vieux</a:t>
          </a:r>
          <a:r>
            <a:rPr lang="fr-FR" sz="1500" kern="1200"/>
            <a:t>)</a:t>
          </a:r>
        </a:p>
      </dsp:txBody>
      <dsp:txXfrm>
        <a:off x="2374397" y="1446977"/>
        <a:ext cx="1560408" cy="2389160"/>
      </dsp:txXfrm>
    </dsp:sp>
    <dsp:sp modelId="{C7C5F0B8-FB92-49DA-BAE1-B3B996097731}">
      <dsp:nvSpPr>
        <dsp:cNvPr id="0" name=""/>
        <dsp:cNvSpPr/>
      </dsp:nvSpPr>
      <dsp:spPr>
        <a:xfrm>
          <a:off x="4149103" y="2436027"/>
          <a:ext cx="351390" cy="411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4149103" y="2518239"/>
        <a:ext cx="245973" cy="246636"/>
      </dsp:txXfrm>
    </dsp:sp>
    <dsp:sp modelId="{0D3A8020-849C-4127-8EE3-744562A6525E}">
      <dsp:nvSpPr>
        <dsp:cNvPr id="0" name=""/>
        <dsp:cNvSpPr/>
      </dsp:nvSpPr>
      <dsp:spPr>
        <a:xfrm>
          <a:off x="4646354" y="1398430"/>
          <a:ext cx="1657502" cy="2486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2011-2014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Fromageries de l’Etoile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(Saint-Just-de-Claix, Têche, Saint-Christophe-sur-Guiers, Loubressac, Banon, Turek )</a:t>
          </a:r>
        </a:p>
      </dsp:txBody>
      <dsp:txXfrm>
        <a:off x="4694901" y="1446977"/>
        <a:ext cx="1560408" cy="2389160"/>
      </dsp:txXfrm>
    </dsp:sp>
    <dsp:sp modelId="{B724DCF4-37AD-431F-8AB4-31D1D4FC1361}">
      <dsp:nvSpPr>
        <dsp:cNvPr id="0" name=""/>
        <dsp:cNvSpPr/>
      </dsp:nvSpPr>
      <dsp:spPr>
        <a:xfrm>
          <a:off x="6469607" y="2436027"/>
          <a:ext cx="351390" cy="411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6469607" y="2518239"/>
        <a:ext cx="245973" cy="246636"/>
      </dsp:txXfrm>
    </dsp:sp>
    <dsp:sp modelId="{88F10570-F21B-4FCC-911A-2E40CD2983E2}">
      <dsp:nvSpPr>
        <dsp:cNvPr id="0" name=""/>
        <dsp:cNvSpPr/>
      </dsp:nvSpPr>
      <dsp:spPr>
        <a:xfrm>
          <a:off x="6966858" y="1398430"/>
          <a:ext cx="1657502" cy="2486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2017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Affineur J.P. Missilier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(Le Grand-Bornand)</a:t>
          </a:r>
        </a:p>
      </dsp:txBody>
      <dsp:txXfrm>
        <a:off x="7015405" y="1446977"/>
        <a:ext cx="1560408" cy="2389160"/>
      </dsp:txXfrm>
    </dsp:sp>
    <dsp:sp modelId="{E9A8E753-9E63-4BFD-8C2C-97A79D4A8776}">
      <dsp:nvSpPr>
        <dsp:cNvPr id="0" name=""/>
        <dsp:cNvSpPr/>
      </dsp:nvSpPr>
      <dsp:spPr>
        <a:xfrm>
          <a:off x="8790111" y="2436027"/>
          <a:ext cx="351390" cy="411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8790111" y="2518239"/>
        <a:ext cx="245973" cy="246636"/>
      </dsp:txXfrm>
    </dsp:sp>
    <dsp:sp modelId="{60D2D21F-1AFE-4751-B000-872A7BB47ED1}">
      <dsp:nvSpPr>
        <dsp:cNvPr id="0" name=""/>
        <dsp:cNvSpPr/>
      </dsp:nvSpPr>
      <dsp:spPr>
        <a:xfrm>
          <a:off x="9287362" y="1398430"/>
          <a:ext cx="1657502" cy="2486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/>
            <a:t>2022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err="1"/>
            <a:t>Verdannet</a:t>
          </a:r>
          <a:r>
            <a:rPr lang="fr-FR" sz="1500" kern="1200"/>
            <a:t> (Fillinges, La </a:t>
          </a:r>
          <a:r>
            <a:rPr lang="fr-FR" sz="1500" kern="1200" err="1"/>
            <a:t>Compôte</a:t>
          </a:r>
          <a:r>
            <a:rPr lang="fr-FR" sz="1500" kern="1200"/>
            <a:t>, Sales, Eydoche,  La Fruitière d’Augustin)</a:t>
          </a:r>
        </a:p>
      </dsp:txBody>
      <dsp:txXfrm>
        <a:off x="9335909" y="1446977"/>
        <a:ext cx="1560408" cy="2389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6BAEE8-CDE4-AC5B-128B-B70F5C7DC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9D6C39-A5B5-4DC0-4C75-0E469A930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08A7C-8FF6-4590-8AFD-D47845DFE993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B8E79E-A05F-8AE0-F700-EA919A6222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018425-B7E5-F81E-D9E2-B391FC18A5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8EB51-5CC4-440A-82E0-4E9AB679A3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763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584EB19-8B64-430D-A9C0-68A6485233F0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4F86AF19-6A35-4DB9-928C-75D9673762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06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6AF19-6A35-4DB9-928C-75D9673762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1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6AF19-6A35-4DB9-928C-75D9673762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42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6AF19-6A35-4DB9-928C-75D9673762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76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AD3FA-BEEC-4C6B-B25C-0894B9895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C914F00-E989-981A-756B-395604BA6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B66D67-0C49-AFCD-6951-7FC91080D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75D213-0554-0F39-5DAE-796ABEA0F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6AF19-6A35-4DB9-928C-75D96737628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18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E4D4E-D5FA-228C-CDF8-98BB6B88E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37642A-02F4-9D0A-E60B-39C36FBF1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D7D6C-DF2D-AF1E-DF92-B89B94E4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32F84-89F2-4F18-84C3-A680A981F75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3C0C9-ABFD-0C1A-E8E1-4598FF23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B4A226-7066-BA5F-CF15-D14FFCD9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9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5601" y="259268"/>
            <a:ext cx="11466875" cy="404119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Heading runs here 20pt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1" y="738185"/>
            <a:ext cx="11477331" cy="3968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Sub-heading here 18pt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9" cy="19779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4BEE3-566C-4068-A777-C3A4762E861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4405" y="0"/>
            <a:ext cx="12217132" cy="6866469"/>
            <a:chOff x="-8466" y="-8468"/>
            <a:chExt cx="9162849" cy="6866469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8477770" y="-8467"/>
              <a:ext cx="675536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621785" y="-8468"/>
              <a:ext cx="522215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621785" y="4893733"/>
              <a:ext cx="532598" cy="1955799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493348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Rectangle 8"/>
          <p:cNvSpPr/>
          <p:nvPr userDrawn="1"/>
        </p:nvSpPr>
        <p:spPr>
          <a:xfrm>
            <a:off x="-34405" y="-1"/>
            <a:ext cx="12226405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786A3EB2-E06A-7A73-3D09-29C8370B2A28}"/>
              </a:ext>
            </a:extLst>
          </p:cNvPr>
          <p:cNvSpPr/>
          <p:nvPr userDrawn="1"/>
        </p:nvSpPr>
        <p:spPr>
          <a:xfrm>
            <a:off x="-24680" y="3510071"/>
            <a:ext cx="1092653" cy="3347930"/>
          </a:xfrm>
          <a:custGeom>
            <a:avLst/>
            <a:gdLst/>
            <a:ahLst/>
            <a:cxnLst/>
            <a:rect l="l" t="t" r="r" b="b"/>
            <a:pathLst>
              <a:path w="3269092" h="4903637">
                <a:moveTo>
                  <a:pt x="0" y="0"/>
                </a:moveTo>
                <a:lnTo>
                  <a:pt x="3269091" y="0"/>
                </a:lnTo>
                <a:lnTo>
                  <a:pt x="3269091" y="4903637"/>
                </a:lnTo>
                <a:lnTo>
                  <a:pt x="0" y="490363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73E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F57F4C-CCCF-6FB4-29D8-BC71B56EA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"/>
          <a:stretch/>
        </p:blipFill>
        <p:spPr>
          <a:xfrm>
            <a:off x="-24680" y="-17884"/>
            <a:ext cx="1097662" cy="3572595"/>
          </a:xfrm>
          <a:prstGeom prst="rect">
            <a:avLst/>
          </a:prstGeom>
        </p:spPr>
      </p:pic>
      <p:pic>
        <p:nvPicPr>
          <p:cNvPr id="12" name="Image 11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F6A137FE-E7E0-AB11-757B-3148C3196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09" y="188902"/>
            <a:ext cx="768732" cy="4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3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766E0-3524-092A-5337-D7FDD14B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142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739464" y="345197"/>
            <a:ext cx="10811811" cy="1010135"/>
          </a:xfrm>
        </p:spPr>
        <p:txBody>
          <a:bodyPr anchor="b"/>
          <a:lstStyle>
            <a:lvl1pPr>
              <a:defRPr sz="645" b="1">
                <a:solidFill>
                  <a:srgbClr val="002174"/>
                </a:solidFill>
                <a:latin typeface="Rubik" pitchFamily="2"/>
                <a:cs typeface="Rubik" pitchFamily="2"/>
              </a:defRPr>
            </a:lvl1pPr>
          </a:lstStyle>
          <a:p>
            <a:pPr lvl="0"/>
            <a:r>
              <a:rPr lang="fr-FR"/>
              <a:t>CECI EST UN TITRE</a:t>
            </a:r>
            <a:endParaRPr lang="en-US"/>
          </a:p>
        </p:txBody>
      </p:sp>
      <p:sp>
        <p:nvSpPr>
          <p:cNvPr id="5" name="ZoneTexte 3"/>
          <p:cNvSpPr txBox="1"/>
          <p:nvPr/>
        </p:nvSpPr>
        <p:spPr>
          <a:xfrm>
            <a:off x="0" y="6546084"/>
            <a:ext cx="766657" cy="80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9907" tIns="9954" rIns="19907" bIns="9954" anchor="t" anchorCtr="1" compatLnSpc="1">
            <a:spAutoFit/>
          </a:bodyPr>
          <a:lstStyle/>
          <a:p>
            <a:pPr marL="0" marR="0" lvl="0" indent="0" algn="ctr" defTabSz="851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B0ACA4-3D68-43AD-AF21-D5006789FBC5}" type="slidenum">
              <a:rPr sz="392"/>
              <a:pPr marL="0" marR="0" lvl="0" indent="0" algn="ctr" defTabSz="851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r>
              <a:rPr lang="fr-FR" sz="239" b="1" i="0" u="none" strike="noStrike" kern="1200" cap="none" spc="0" baseline="0">
                <a:solidFill>
                  <a:srgbClr val="173E73"/>
                </a:solidFill>
                <a:uFillTx/>
                <a:latin typeface="Rubik SemiBold" pitchFamily="2"/>
                <a:cs typeface="Rubik SemiBold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8878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E4D4E-D5FA-228C-CDF8-98BB6B88E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37642A-02F4-9D0A-E60B-39C36FBF1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D7D6C-DF2D-AF1E-DF92-B89B94E4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32F84-89F2-4F18-84C3-A680A981F75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3C0C9-ABFD-0C1A-E8E1-4598FF23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B4A226-7066-BA5F-CF15-D14FFCD9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44065-8802-B1E2-43C0-772AB031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0BE812-952B-034C-8863-DCC4EEBC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22" y="1825625"/>
            <a:ext cx="1004667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B1442-83F1-F7E3-8EBA-60E899EC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32F84-89F2-4F18-84C3-A680A981F75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DA921-0437-A851-8FDD-930ABF50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A9A790-075F-A42D-32ED-6F3DB769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37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BBA56F-2051-60BD-9096-E97988C2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32F84-89F2-4F18-84C3-A680A981F75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60A40E-16F0-DFCA-2FDF-27E4F97A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D4723-F196-843A-4496-7602C4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57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EAEDAF-49C9-8654-3340-C5E05C119A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33490" y="2014326"/>
            <a:ext cx="5878511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974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CIUM QUIS REMPERIA ONES NONET EAQUAM UTECTO OFFICIA DILI CABORRO AU UNTIS VELEST, NETUR REPRA COMNIMUS.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C4417A-248B-7ABB-D8BD-C0B05E63A3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460916" y="3241517"/>
            <a:ext cx="5050030" cy="1625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8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err="1"/>
              <a:t>Eperum</a:t>
            </a:r>
            <a:r>
              <a:rPr lang="fr-FR"/>
              <a:t> </a:t>
            </a:r>
            <a:r>
              <a:rPr lang="fr-FR" err="1"/>
              <a:t>dicature</a:t>
            </a:r>
            <a:r>
              <a:rPr lang="fr-FR"/>
              <a:t> es </a:t>
            </a:r>
            <a:r>
              <a:rPr lang="fr-FR" err="1"/>
              <a:t>dofuga</a:t>
            </a:r>
            <a:r>
              <a:rPr lang="fr-FR"/>
              <a:t>. </a:t>
            </a:r>
            <a:r>
              <a:rPr lang="fr-FR" err="1"/>
              <a:t>Axim</a:t>
            </a:r>
            <a:r>
              <a:rPr lang="fr-FR"/>
              <a:t> </a:t>
            </a:r>
            <a:r>
              <a:rPr lang="fr-FR" err="1"/>
              <a:t>illandenimus</a:t>
            </a:r>
            <a:r>
              <a:rPr lang="fr-FR"/>
              <a:t> nos </a:t>
            </a:r>
            <a:r>
              <a:rPr lang="fr-FR" err="1"/>
              <a:t>debitas</a:t>
            </a:r>
            <a:r>
              <a:rPr lang="fr-FR"/>
              <a:t> </a:t>
            </a:r>
            <a:r>
              <a:rPr lang="fr-FR" err="1"/>
              <a:t>iminus</a:t>
            </a:r>
            <a:r>
              <a:rPr lang="fr-FR"/>
              <a:t> </a:t>
            </a:r>
            <a:r>
              <a:rPr lang="fr-FR" err="1"/>
              <a:t>illationsed</a:t>
            </a:r>
            <a:r>
              <a:rPr lang="fr-FR"/>
              <a:t> at </a:t>
            </a:r>
            <a:r>
              <a:rPr lang="fr-FR" err="1"/>
              <a:t>elecaeped</a:t>
            </a:r>
            <a:r>
              <a:rPr lang="fr-FR"/>
              <a:t> mod et </a:t>
            </a:r>
            <a:r>
              <a:rPr lang="fr-FR" err="1"/>
              <a:t>facesed</a:t>
            </a:r>
            <a:r>
              <a:rPr lang="fr-FR"/>
              <a:t> </a:t>
            </a:r>
            <a:r>
              <a:rPr lang="fr-FR" err="1"/>
              <a:t>moluptam</a:t>
            </a:r>
            <a:r>
              <a:rPr lang="fr-FR"/>
              <a:t> quia </a:t>
            </a:r>
            <a:r>
              <a:rPr lang="fr-FR" err="1"/>
              <a:t>iministiis</a:t>
            </a:r>
            <a:r>
              <a:rPr lang="fr-FR"/>
              <a:t>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. </a:t>
            </a:r>
            <a:r>
              <a:rPr lang="fr-FR" err="1"/>
              <a:t>Itat</a:t>
            </a:r>
            <a:r>
              <a:rPr lang="fr-FR"/>
              <a:t>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. </a:t>
            </a:r>
            <a:r>
              <a:rPr lang="fr-FR" err="1"/>
              <a:t>Itat</a:t>
            </a:r>
            <a:r>
              <a:rPr lang="fr-FR"/>
              <a:t> </a:t>
            </a:r>
            <a:r>
              <a:rPr lang="fr-FR" err="1"/>
              <a:t>volupta</a:t>
            </a:r>
            <a:r>
              <a:rPr lang="fr-FR"/>
              <a:t> </a:t>
            </a:r>
            <a:r>
              <a:rPr lang="fr-FR" err="1"/>
              <a:t>essimi</a:t>
            </a:r>
            <a:r>
              <a:rPr lang="fr-FR"/>
              <a:t>, </a:t>
            </a:r>
            <a:r>
              <a:rPr lang="fr-FR" err="1"/>
              <a:t>gretra</a:t>
            </a:r>
            <a:r>
              <a:rPr lang="fr-FR"/>
              <a:t> at tes </a:t>
            </a:r>
            <a:r>
              <a:rPr lang="fr-FR" err="1"/>
              <a:t>pra</a:t>
            </a:r>
            <a:r>
              <a:rPr lang="fr-FR"/>
              <a:t> </a:t>
            </a:r>
            <a:r>
              <a:rPr lang="fr-FR" err="1"/>
              <a:t>sitionet</a:t>
            </a:r>
            <a:r>
              <a:rPr lang="fr-FR"/>
              <a:t> </a:t>
            </a:r>
            <a:r>
              <a:rPr lang="fr-FR" err="1"/>
              <a:t>int</a:t>
            </a:r>
            <a:r>
              <a:rPr lang="fr-FR"/>
              <a:t> </a:t>
            </a:r>
            <a:r>
              <a:rPr lang="fr-FR" err="1"/>
              <a:t>volupienitem</a:t>
            </a:r>
            <a:r>
              <a:rPr lang="fr-FR"/>
              <a:t> </a:t>
            </a:r>
            <a:r>
              <a:rPr lang="fr-FR" err="1"/>
              <a:t>hictent</a:t>
            </a:r>
            <a:r>
              <a:rPr lang="fr-FR"/>
              <a:t>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7302478-EBF2-49F9-B2F8-B31D181FB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16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4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2EF7832-4407-C8AF-4EF2-7547C09B6669}"/>
              </a:ext>
            </a:extLst>
          </p:cNvPr>
          <p:cNvSpPr/>
          <p:nvPr userDrawn="1"/>
        </p:nvSpPr>
        <p:spPr>
          <a:xfrm rot="917308">
            <a:off x="-1104603" y="-2456268"/>
            <a:ext cx="6328595" cy="6958362"/>
          </a:xfrm>
          <a:custGeom>
            <a:avLst/>
            <a:gdLst>
              <a:gd name="connsiteX0" fmla="*/ 0 w 384995"/>
              <a:gd name="connsiteY0" fmla="*/ 0 h 6188927"/>
              <a:gd name="connsiteX1" fmla="*/ 384995 w 384995"/>
              <a:gd name="connsiteY1" fmla="*/ 0 h 6188927"/>
              <a:gd name="connsiteX2" fmla="*/ 384995 w 384995"/>
              <a:gd name="connsiteY2" fmla="*/ 6188927 h 6188927"/>
              <a:gd name="connsiteX3" fmla="*/ 0 w 384995"/>
              <a:gd name="connsiteY3" fmla="*/ 6188927 h 6188927"/>
              <a:gd name="connsiteX4" fmla="*/ 0 w 384995"/>
              <a:gd name="connsiteY4" fmla="*/ 0 h 6188927"/>
              <a:gd name="connsiteX0" fmla="*/ 0 w 6094419"/>
              <a:gd name="connsiteY0" fmla="*/ 635620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0 w 6094419"/>
              <a:gd name="connsiteY4" fmla="*/ 635620 h 6824547"/>
              <a:gd name="connsiteX0" fmla="*/ 5040351 w 6094419"/>
              <a:gd name="connsiteY0" fmla="*/ 0 h 6846849"/>
              <a:gd name="connsiteX1" fmla="*/ 6094419 w 6094419"/>
              <a:gd name="connsiteY1" fmla="*/ 22302 h 6846849"/>
              <a:gd name="connsiteX2" fmla="*/ 384995 w 6094419"/>
              <a:gd name="connsiteY2" fmla="*/ 6846849 h 6846849"/>
              <a:gd name="connsiteX3" fmla="*/ 0 w 6094419"/>
              <a:gd name="connsiteY3" fmla="*/ 6846849 h 6846849"/>
              <a:gd name="connsiteX4" fmla="*/ 5040351 w 6094419"/>
              <a:gd name="connsiteY4" fmla="*/ 0 h 6846849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84634 w 6094419"/>
              <a:gd name="connsiteY2" fmla="*/ 676879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51541 w 6094419"/>
              <a:gd name="connsiteY2" fmla="*/ 659037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28878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328595"/>
              <a:gd name="connsiteY0" fmla="*/ 144966 h 6936059"/>
              <a:gd name="connsiteX1" fmla="*/ 6328595 w 6328595"/>
              <a:gd name="connsiteY1" fmla="*/ 0 h 6936059"/>
              <a:gd name="connsiteX2" fmla="*/ 295786 w 6328595"/>
              <a:gd name="connsiteY2" fmla="*/ 6924908 h 6936059"/>
              <a:gd name="connsiteX3" fmla="*/ 0 w 6328595"/>
              <a:gd name="connsiteY3" fmla="*/ 6936059 h 6936059"/>
              <a:gd name="connsiteX4" fmla="*/ 4828479 w 6328595"/>
              <a:gd name="connsiteY4" fmla="*/ 144966 h 6936059"/>
              <a:gd name="connsiteX0" fmla="*/ 4995748 w 6328595"/>
              <a:gd name="connsiteY0" fmla="*/ 0 h 6958362"/>
              <a:gd name="connsiteX1" fmla="*/ 6328595 w 6328595"/>
              <a:gd name="connsiteY1" fmla="*/ 22303 h 6958362"/>
              <a:gd name="connsiteX2" fmla="*/ 295786 w 6328595"/>
              <a:gd name="connsiteY2" fmla="*/ 6947211 h 6958362"/>
              <a:gd name="connsiteX3" fmla="*/ 0 w 6328595"/>
              <a:gd name="connsiteY3" fmla="*/ 6958362 h 6958362"/>
              <a:gd name="connsiteX4" fmla="*/ 4995748 w 6328595"/>
              <a:gd name="connsiteY4" fmla="*/ 0 h 695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8595" h="6958362">
                <a:moveTo>
                  <a:pt x="4995748" y="0"/>
                </a:moveTo>
                <a:lnTo>
                  <a:pt x="6328595" y="22303"/>
                </a:lnTo>
                <a:cubicBezTo>
                  <a:pt x="1786332" y="2531327"/>
                  <a:pt x="712098" y="5698275"/>
                  <a:pt x="295786" y="6947211"/>
                </a:cubicBezTo>
                <a:lnTo>
                  <a:pt x="0" y="6958362"/>
                </a:lnTo>
                <a:cubicBezTo>
                  <a:pt x="784303" y="3624147"/>
                  <a:pt x="3642733" y="947854"/>
                  <a:pt x="4995748" y="0"/>
                </a:cubicBez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59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99C05C6-F846-136E-B076-16BD770421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66393"/>
            <a:ext cx="9144000" cy="40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72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  <a:lvl2pPr marL="451330" indent="0" algn="ctr">
              <a:buNone/>
              <a:defRPr sz="1974"/>
            </a:lvl2pPr>
            <a:lvl3pPr marL="902660" indent="0" algn="ctr">
              <a:buNone/>
              <a:defRPr sz="1777"/>
            </a:lvl3pPr>
            <a:lvl4pPr marL="1353991" indent="0" algn="ctr">
              <a:buNone/>
              <a:defRPr sz="1580"/>
            </a:lvl4pPr>
            <a:lvl5pPr marL="1805321" indent="0" algn="ctr">
              <a:buNone/>
              <a:defRPr sz="1580"/>
            </a:lvl5pPr>
            <a:lvl6pPr marL="2256651" indent="0" algn="ctr">
              <a:buNone/>
              <a:defRPr sz="1580"/>
            </a:lvl6pPr>
            <a:lvl7pPr marL="2707982" indent="0" algn="ctr">
              <a:buNone/>
              <a:defRPr sz="1580"/>
            </a:lvl7pPr>
            <a:lvl8pPr marL="3159312" indent="0" algn="ctr">
              <a:buNone/>
              <a:defRPr sz="1580"/>
            </a:lvl8pPr>
            <a:lvl9pPr marL="3610642" indent="0" algn="ctr">
              <a:buNone/>
              <a:defRPr sz="158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0E3165-8694-DECB-1A87-752CB214B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955" y="6075010"/>
            <a:ext cx="1597850" cy="6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9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EAEDAF-49C9-8654-3340-C5E05C119A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483" y="4547886"/>
            <a:ext cx="3325812" cy="42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88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8E3C79D-F033-F55D-CEAF-B5B0EE7A50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21457" y="4547886"/>
            <a:ext cx="3325812" cy="42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88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304780FC-3FCE-5000-029C-D126517E5E9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167431" y="4547886"/>
            <a:ext cx="3325812" cy="42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88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555FBCC0-5A45-D30A-CF89-D3EA2F29230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790257" y="1713210"/>
            <a:ext cx="3096264" cy="2636163"/>
          </a:xfrm>
          <a:prstGeom prst="roundRect">
            <a:avLst>
              <a:gd name="adj" fmla="val 4425"/>
            </a:avLst>
          </a:prstGeom>
        </p:spPr>
        <p:txBody>
          <a:bodyPr/>
          <a:lstStyle>
            <a:lvl1pPr marL="0" indent="0">
              <a:buNone/>
              <a:defRPr sz="3179"/>
            </a:lvl1pPr>
            <a:lvl2pPr marL="454256" indent="0">
              <a:buNone/>
              <a:defRPr sz="2782"/>
            </a:lvl2pPr>
            <a:lvl3pPr marL="908511" indent="0">
              <a:buNone/>
              <a:defRPr sz="2384"/>
            </a:lvl3pPr>
            <a:lvl4pPr marL="1362767" indent="0">
              <a:buNone/>
              <a:defRPr sz="1987"/>
            </a:lvl4pPr>
            <a:lvl5pPr marL="1817022" indent="0">
              <a:buNone/>
              <a:defRPr sz="1987"/>
            </a:lvl5pPr>
            <a:lvl6pPr marL="2271278" indent="0">
              <a:buNone/>
              <a:defRPr sz="1987"/>
            </a:lvl6pPr>
            <a:lvl7pPr marL="2725534" indent="0">
              <a:buNone/>
              <a:defRPr sz="1987"/>
            </a:lvl7pPr>
            <a:lvl8pPr marL="3179790" indent="0">
              <a:buNone/>
              <a:defRPr sz="1987"/>
            </a:lvl8pPr>
            <a:lvl9pPr marL="3634045" indent="0">
              <a:buNone/>
              <a:defRPr sz="1987"/>
            </a:lvl9pPr>
          </a:lstStyle>
          <a:p>
            <a:endParaRPr lang="fr-FR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C3D28D89-AD84-3465-6DB6-F591F6BEC9F4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4536231" y="1713210"/>
            <a:ext cx="3096264" cy="2636163"/>
          </a:xfrm>
          <a:prstGeom prst="roundRect">
            <a:avLst>
              <a:gd name="adj" fmla="val 4425"/>
            </a:avLst>
          </a:prstGeom>
        </p:spPr>
        <p:txBody>
          <a:bodyPr/>
          <a:lstStyle>
            <a:lvl1pPr marL="0" indent="0">
              <a:buNone/>
              <a:defRPr sz="3179"/>
            </a:lvl1pPr>
            <a:lvl2pPr marL="454256" indent="0">
              <a:buNone/>
              <a:defRPr sz="2782"/>
            </a:lvl2pPr>
            <a:lvl3pPr marL="908511" indent="0">
              <a:buNone/>
              <a:defRPr sz="2384"/>
            </a:lvl3pPr>
            <a:lvl4pPr marL="1362767" indent="0">
              <a:buNone/>
              <a:defRPr sz="1987"/>
            </a:lvl4pPr>
            <a:lvl5pPr marL="1817022" indent="0">
              <a:buNone/>
              <a:defRPr sz="1987"/>
            </a:lvl5pPr>
            <a:lvl6pPr marL="2271278" indent="0">
              <a:buNone/>
              <a:defRPr sz="1987"/>
            </a:lvl6pPr>
            <a:lvl7pPr marL="2725534" indent="0">
              <a:buNone/>
              <a:defRPr sz="1987"/>
            </a:lvl7pPr>
            <a:lvl8pPr marL="3179790" indent="0">
              <a:buNone/>
              <a:defRPr sz="1987"/>
            </a:lvl8pPr>
            <a:lvl9pPr marL="3634045" indent="0">
              <a:buNone/>
              <a:defRPr sz="1987"/>
            </a:lvl9pPr>
          </a:lstStyle>
          <a:p>
            <a:endParaRPr lang="fr-FR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14F50474-D38A-3964-ACA8-53A3D6EFF12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8282205" y="1713210"/>
            <a:ext cx="3096264" cy="2636163"/>
          </a:xfrm>
          <a:prstGeom prst="roundRect">
            <a:avLst>
              <a:gd name="adj" fmla="val 4425"/>
            </a:avLst>
          </a:prstGeom>
        </p:spPr>
        <p:txBody>
          <a:bodyPr/>
          <a:lstStyle>
            <a:lvl1pPr marL="0" indent="0">
              <a:buNone/>
              <a:defRPr sz="3179"/>
            </a:lvl1pPr>
            <a:lvl2pPr marL="454256" indent="0">
              <a:buNone/>
              <a:defRPr sz="2782"/>
            </a:lvl2pPr>
            <a:lvl3pPr marL="908511" indent="0">
              <a:buNone/>
              <a:defRPr sz="2384"/>
            </a:lvl3pPr>
            <a:lvl4pPr marL="1362767" indent="0">
              <a:buNone/>
              <a:defRPr sz="1987"/>
            </a:lvl4pPr>
            <a:lvl5pPr marL="1817022" indent="0">
              <a:buNone/>
              <a:defRPr sz="1987"/>
            </a:lvl5pPr>
            <a:lvl6pPr marL="2271278" indent="0">
              <a:buNone/>
              <a:defRPr sz="1987"/>
            </a:lvl6pPr>
            <a:lvl7pPr marL="2725534" indent="0">
              <a:buNone/>
              <a:defRPr sz="1987"/>
            </a:lvl7pPr>
            <a:lvl8pPr marL="3179790" indent="0">
              <a:buNone/>
              <a:defRPr sz="1987"/>
            </a:lvl8pPr>
            <a:lvl9pPr marL="3634045" indent="0">
              <a:buNone/>
              <a:defRPr sz="1987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4EA8B2-9260-45A6-1886-D446ADF43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164"/>
            <a:ext cx="10515600" cy="1325563"/>
          </a:xfrm>
        </p:spPr>
        <p:txBody>
          <a:bodyPr>
            <a:normAutofit/>
          </a:bodyPr>
          <a:lstStyle>
            <a:lvl1pPr algn="ctr">
              <a:defRPr sz="4272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23EAACE-3262-92E9-793F-BF438954A261}"/>
              </a:ext>
            </a:extLst>
          </p:cNvPr>
          <p:cNvSpPr/>
          <p:nvPr userDrawn="1"/>
        </p:nvSpPr>
        <p:spPr>
          <a:xfrm rot="20682692" flipV="1">
            <a:off x="-825908" y="2789639"/>
            <a:ext cx="6328595" cy="6958362"/>
          </a:xfrm>
          <a:custGeom>
            <a:avLst/>
            <a:gdLst>
              <a:gd name="connsiteX0" fmla="*/ 0 w 384995"/>
              <a:gd name="connsiteY0" fmla="*/ 0 h 6188927"/>
              <a:gd name="connsiteX1" fmla="*/ 384995 w 384995"/>
              <a:gd name="connsiteY1" fmla="*/ 0 h 6188927"/>
              <a:gd name="connsiteX2" fmla="*/ 384995 w 384995"/>
              <a:gd name="connsiteY2" fmla="*/ 6188927 h 6188927"/>
              <a:gd name="connsiteX3" fmla="*/ 0 w 384995"/>
              <a:gd name="connsiteY3" fmla="*/ 6188927 h 6188927"/>
              <a:gd name="connsiteX4" fmla="*/ 0 w 384995"/>
              <a:gd name="connsiteY4" fmla="*/ 0 h 6188927"/>
              <a:gd name="connsiteX0" fmla="*/ 0 w 6094419"/>
              <a:gd name="connsiteY0" fmla="*/ 635620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0 w 6094419"/>
              <a:gd name="connsiteY4" fmla="*/ 635620 h 6824547"/>
              <a:gd name="connsiteX0" fmla="*/ 5040351 w 6094419"/>
              <a:gd name="connsiteY0" fmla="*/ 0 h 6846849"/>
              <a:gd name="connsiteX1" fmla="*/ 6094419 w 6094419"/>
              <a:gd name="connsiteY1" fmla="*/ 22302 h 6846849"/>
              <a:gd name="connsiteX2" fmla="*/ 384995 w 6094419"/>
              <a:gd name="connsiteY2" fmla="*/ 6846849 h 6846849"/>
              <a:gd name="connsiteX3" fmla="*/ 0 w 6094419"/>
              <a:gd name="connsiteY3" fmla="*/ 6846849 h 6846849"/>
              <a:gd name="connsiteX4" fmla="*/ 5040351 w 6094419"/>
              <a:gd name="connsiteY4" fmla="*/ 0 h 6846849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84634 w 6094419"/>
              <a:gd name="connsiteY2" fmla="*/ 676879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51541 w 6094419"/>
              <a:gd name="connsiteY2" fmla="*/ 659037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28878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328595"/>
              <a:gd name="connsiteY0" fmla="*/ 144966 h 6936059"/>
              <a:gd name="connsiteX1" fmla="*/ 6328595 w 6328595"/>
              <a:gd name="connsiteY1" fmla="*/ 0 h 6936059"/>
              <a:gd name="connsiteX2" fmla="*/ 295786 w 6328595"/>
              <a:gd name="connsiteY2" fmla="*/ 6924908 h 6936059"/>
              <a:gd name="connsiteX3" fmla="*/ 0 w 6328595"/>
              <a:gd name="connsiteY3" fmla="*/ 6936059 h 6936059"/>
              <a:gd name="connsiteX4" fmla="*/ 4828479 w 6328595"/>
              <a:gd name="connsiteY4" fmla="*/ 144966 h 6936059"/>
              <a:gd name="connsiteX0" fmla="*/ 4995748 w 6328595"/>
              <a:gd name="connsiteY0" fmla="*/ 0 h 6958362"/>
              <a:gd name="connsiteX1" fmla="*/ 6328595 w 6328595"/>
              <a:gd name="connsiteY1" fmla="*/ 22303 h 6958362"/>
              <a:gd name="connsiteX2" fmla="*/ 295786 w 6328595"/>
              <a:gd name="connsiteY2" fmla="*/ 6947211 h 6958362"/>
              <a:gd name="connsiteX3" fmla="*/ 0 w 6328595"/>
              <a:gd name="connsiteY3" fmla="*/ 6958362 h 6958362"/>
              <a:gd name="connsiteX4" fmla="*/ 4995748 w 6328595"/>
              <a:gd name="connsiteY4" fmla="*/ 0 h 695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8595" h="6958362">
                <a:moveTo>
                  <a:pt x="4995748" y="0"/>
                </a:moveTo>
                <a:lnTo>
                  <a:pt x="6328595" y="22303"/>
                </a:lnTo>
                <a:cubicBezTo>
                  <a:pt x="1786332" y="2531327"/>
                  <a:pt x="712098" y="5698275"/>
                  <a:pt x="295786" y="6947211"/>
                </a:cubicBezTo>
                <a:lnTo>
                  <a:pt x="0" y="6958362"/>
                </a:lnTo>
                <a:cubicBezTo>
                  <a:pt x="784303" y="3624147"/>
                  <a:pt x="3642733" y="947854"/>
                  <a:pt x="4995748" y="0"/>
                </a:cubicBezTo>
                <a:close/>
              </a:path>
            </a:pathLst>
          </a:custGeom>
          <a:solidFill>
            <a:srgbClr val="FFB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82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97D273CD-213D-6710-CCC0-123E54ABDF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66393"/>
            <a:ext cx="9144000" cy="40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86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  <a:lvl2pPr marL="454256" indent="0" algn="ctr">
              <a:buNone/>
              <a:defRPr sz="1987"/>
            </a:lvl2pPr>
            <a:lvl3pPr marL="908511" indent="0" algn="ctr">
              <a:buNone/>
              <a:defRPr sz="1788"/>
            </a:lvl3pPr>
            <a:lvl4pPr marL="1362767" indent="0" algn="ctr">
              <a:buNone/>
              <a:defRPr sz="1590"/>
            </a:lvl4pPr>
            <a:lvl5pPr marL="1817022" indent="0" algn="ctr">
              <a:buNone/>
              <a:defRPr sz="1590"/>
            </a:lvl5pPr>
            <a:lvl6pPr marL="2271278" indent="0" algn="ctr">
              <a:buNone/>
              <a:defRPr sz="1590"/>
            </a:lvl6pPr>
            <a:lvl7pPr marL="2725534" indent="0" algn="ctr">
              <a:buNone/>
              <a:defRPr sz="1590"/>
            </a:lvl7pPr>
            <a:lvl8pPr marL="3179790" indent="0" algn="ctr">
              <a:buNone/>
              <a:defRPr sz="1590"/>
            </a:lvl8pPr>
            <a:lvl9pPr marL="3634045" indent="0" algn="ctr">
              <a:buNone/>
              <a:defRPr sz="159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6862FFC1-1D3C-3429-EB02-041FD17D55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03277" y="4955434"/>
            <a:ext cx="3070224" cy="1244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91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097AC34B-F6CC-C9C5-E5DE-69742CA348B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49251" y="4955434"/>
            <a:ext cx="3070224" cy="1244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91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2C499F3D-CA1B-EBD5-3BD7-23A862FFAB5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295225" y="4955434"/>
            <a:ext cx="3070224" cy="1244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91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0D3A00-C7DF-F654-32F6-A588257F2918}"/>
              </a:ext>
            </a:extLst>
          </p:cNvPr>
          <p:cNvSpPr txBox="1"/>
          <p:nvPr userDrawn="1"/>
        </p:nvSpPr>
        <p:spPr>
          <a:xfrm>
            <a:off x="0" y="6546081"/>
            <a:ext cx="766656" cy="24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AFAD8A7-1D8A-E24A-B6F9-0EE5DD7867AC}" type="slidenum">
              <a:rPr lang="fr-FR" sz="996" b="1" i="0" smtClean="0">
                <a:solidFill>
                  <a:srgbClr val="173E73"/>
                </a:solidFill>
                <a:latin typeface="Rubik SemiBold" pitchFamily="2" charset="-79"/>
                <a:cs typeface="Rubik SemiBold" pitchFamily="2" charset="-79"/>
              </a:rPr>
              <a:pPr algn="ctr"/>
              <a:t>‹N°›</a:t>
            </a:fld>
            <a:r>
              <a:rPr lang="fr-FR" sz="996" b="1" i="0">
                <a:solidFill>
                  <a:srgbClr val="173E73"/>
                </a:solidFill>
                <a:latin typeface="Rubik SemiBold" pitchFamily="2" charset="-79"/>
                <a:cs typeface="Rubik SemiBold" pitchFamily="2" charset="-79"/>
              </a:rPr>
              <a:t> </a:t>
            </a:r>
          </a:p>
        </p:txBody>
      </p:sp>
      <p:pic>
        <p:nvPicPr>
          <p:cNvPr id="19" name="Image 1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4BD930C7-35DB-8279-432D-EFCA6CF10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175" y="6091215"/>
            <a:ext cx="1579861" cy="7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14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5601" y="259268"/>
            <a:ext cx="11466875" cy="404119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Heading runs here 20pt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5601" y="738185"/>
            <a:ext cx="11477331" cy="3968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Sub-heading here 18pt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6393509"/>
            <a:ext cx="4670779" cy="19779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add footer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34BEE3-566C-4068-A777-C3A4762E861B}" type="slidenum">
              <a:rPr lang="en-GB" smtClean="0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44065-8802-B1E2-43C0-772AB031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0BE812-952B-034C-8863-DCC4EEBC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22" y="1825625"/>
            <a:ext cx="1004667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B1442-83F1-F7E3-8EBA-60E899EC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32F84-89F2-4F18-84C3-A680A981F75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DA921-0437-A851-8FDD-930ABF50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A9A790-075F-A42D-32ED-6F3DB769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80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4405" y="0"/>
            <a:ext cx="12217132" cy="6866469"/>
            <a:chOff x="-8466" y="-8468"/>
            <a:chExt cx="9162849" cy="6866469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8477770" y="-8467"/>
              <a:ext cx="675536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621785" y="-8468"/>
              <a:ext cx="522215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621785" y="4893733"/>
              <a:ext cx="532598" cy="1955799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493348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Rectangle 8"/>
          <p:cNvSpPr/>
          <p:nvPr userDrawn="1"/>
        </p:nvSpPr>
        <p:spPr>
          <a:xfrm>
            <a:off x="-34405" y="-1"/>
            <a:ext cx="12226405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786A3EB2-E06A-7A73-3D09-29C8370B2A28}"/>
              </a:ext>
            </a:extLst>
          </p:cNvPr>
          <p:cNvSpPr/>
          <p:nvPr userDrawn="1"/>
        </p:nvSpPr>
        <p:spPr>
          <a:xfrm>
            <a:off x="-24680" y="3510071"/>
            <a:ext cx="1092653" cy="3347930"/>
          </a:xfrm>
          <a:custGeom>
            <a:avLst/>
            <a:gdLst/>
            <a:ahLst/>
            <a:cxnLst/>
            <a:rect l="l" t="t" r="r" b="b"/>
            <a:pathLst>
              <a:path w="3269092" h="4903637">
                <a:moveTo>
                  <a:pt x="0" y="0"/>
                </a:moveTo>
                <a:lnTo>
                  <a:pt x="3269091" y="0"/>
                </a:lnTo>
                <a:lnTo>
                  <a:pt x="3269091" y="4903637"/>
                </a:lnTo>
                <a:lnTo>
                  <a:pt x="0" y="490363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173E7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9F57F4C-CCCF-6FB4-29D8-BC71B56EAA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"/>
          <a:stretch/>
        </p:blipFill>
        <p:spPr>
          <a:xfrm>
            <a:off x="-24680" y="-17884"/>
            <a:ext cx="1097662" cy="3572595"/>
          </a:xfrm>
          <a:prstGeom prst="rect">
            <a:avLst/>
          </a:prstGeom>
        </p:spPr>
      </p:pic>
      <p:pic>
        <p:nvPicPr>
          <p:cNvPr id="12" name="Image 11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F6A137FE-E7E0-AB11-757B-3148C31967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09" y="188902"/>
            <a:ext cx="768732" cy="45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91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p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71A97979-1DC9-B745-A02C-358E4A2D4447}"/>
              </a:ext>
            </a:extLst>
          </p:cNvPr>
          <p:cNvGrpSpPr/>
          <p:nvPr userDrawn="1"/>
        </p:nvGrpSpPr>
        <p:grpSpPr>
          <a:xfrm>
            <a:off x="4849530" y="6824004"/>
            <a:ext cx="6089001" cy="45719"/>
            <a:chOff x="1607128" y="2752949"/>
            <a:chExt cx="8977743" cy="674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1A8466-C321-524F-AE68-DB7F08A86D86}"/>
                </a:ext>
              </a:extLst>
            </p:cNvPr>
            <p:cNvSpPr/>
            <p:nvPr/>
          </p:nvSpPr>
          <p:spPr>
            <a:xfrm>
              <a:off x="1607128" y="2752949"/>
              <a:ext cx="2992581" cy="67408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2"/>
                </a:solidFill>
                <a:latin typeface="Helvetica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8A654A-F997-4541-B8FD-29AC71A70035}"/>
                </a:ext>
              </a:extLst>
            </p:cNvPr>
            <p:cNvSpPr/>
            <p:nvPr/>
          </p:nvSpPr>
          <p:spPr>
            <a:xfrm>
              <a:off x="4599709" y="2752950"/>
              <a:ext cx="2992581" cy="67408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solidFill>
                  <a:schemeClr val="bg2"/>
                </a:solidFill>
                <a:latin typeface="Helvetica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161F44-B718-0646-B2E0-C5AA2D23742C}"/>
                </a:ext>
              </a:extLst>
            </p:cNvPr>
            <p:cNvSpPr/>
            <p:nvPr/>
          </p:nvSpPr>
          <p:spPr>
            <a:xfrm>
              <a:off x="7592290" y="2752950"/>
              <a:ext cx="2992581" cy="67407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fr-FR">
                  <a:solidFill>
                    <a:schemeClr val="accent2"/>
                  </a:solidFill>
                  <a:latin typeface="Helvetica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endParaRPr lang="fr-FR" sz="1200">
                <a:solidFill>
                  <a:schemeClr val="bg2"/>
                </a:solidFill>
                <a:latin typeface="Helvetica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5" name="Graphique 14">
            <a:extLst>
              <a:ext uri="{FF2B5EF4-FFF2-40B4-BE49-F238E27FC236}">
                <a16:creationId xmlns:a16="http://schemas.microsoft.com/office/drawing/2014/main" id="{ADD13FB7-4ED3-7B4C-BAA4-C59691E6D7E2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8128"/>
          <a:stretch/>
        </p:blipFill>
        <p:spPr>
          <a:xfrm>
            <a:off x="-6106" y="5808441"/>
            <a:ext cx="12204000" cy="1057705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8A9E9226-F7AB-4065-8538-8307167C7082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b="38128"/>
          <a:stretch/>
        </p:blipFill>
        <p:spPr>
          <a:xfrm>
            <a:off x="-12000" y="5894166"/>
            <a:ext cx="12204000" cy="105770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01617D3-002B-3147-018A-CEE9E22CF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3754" y="160506"/>
            <a:ext cx="1348543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2C05BE-6ED8-602F-6044-38F13F5EAC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6610" y="34506"/>
            <a:ext cx="1142214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F9AE57-D205-3A4F-E11A-717D20C51F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0889" y="70506"/>
            <a:ext cx="1250791" cy="6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524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766E0-3524-092A-5337-D7FDD14B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84683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TS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6B1F1C-BF20-7C26-30A6-CBCFA96A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81751"/>
            <a:ext cx="466945" cy="326958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2998AE9C-0681-4ED6-F7A4-787319D9F200}"/>
              </a:ext>
            </a:extLst>
          </p:cNvPr>
          <p:cNvSpPr/>
          <p:nvPr userDrawn="1"/>
        </p:nvSpPr>
        <p:spPr>
          <a:xfrm>
            <a:off x="292457" y="288621"/>
            <a:ext cx="1341918" cy="946739"/>
          </a:xfrm>
          <a:custGeom>
            <a:avLst/>
            <a:gdLst/>
            <a:ahLst/>
            <a:cxnLst/>
            <a:rect l="l" t="t" r="r" b="b"/>
            <a:pathLst>
              <a:path w="2675389" h="1778300">
                <a:moveTo>
                  <a:pt x="0" y="0"/>
                </a:moveTo>
                <a:lnTo>
                  <a:pt x="2675389" y="0"/>
                </a:lnTo>
                <a:lnTo>
                  <a:pt x="2675389" y="1778300"/>
                </a:lnTo>
                <a:lnTo>
                  <a:pt x="0" y="177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0E98566-033E-DA9C-FE3A-34398F4B05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776" y="0"/>
            <a:ext cx="5643224" cy="6858000"/>
          </a:xfrm>
          <a:prstGeom prst="rect">
            <a:avLst/>
          </a:prstGeom>
        </p:spPr>
      </p:pic>
      <p:sp>
        <p:nvSpPr>
          <p:cNvPr id="21" name="TextBox 21">
            <a:extLst>
              <a:ext uri="{FF2B5EF4-FFF2-40B4-BE49-F238E27FC236}">
                <a16:creationId xmlns:a16="http://schemas.microsoft.com/office/drawing/2014/main" id="{24347915-8AF4-9F6C-97DC-A7300BC1016C}"/>
              </a:ext>
            </a:extLst>
          </p:cNvPr>
          <p:cNvSpPr txBox="1"/>
          <p:nvPr userDrawn="1"/>
        </p:nvSpPr>
        <p:spPr>
          <a:xfrm>
            <a:off x="224287" y="2113229"/>
            <a:ext cx="5414875" cy="389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FROMAGERIES DES TERROIRS DU SUD</a:t>
            </a:r>
          </a:p>
        </p:txBody>
      </p:sp>
      <p:sp>
        <p:nvSpPr>
          <p:cNvPr id="22" name="Espace réservé du texte 33">
            <a:extLst>
              <a:ext uri="{FF2B5EF4-FFF2-40B4-BE49-F238E27FC236}">
                <a16:creationId xmlns:a16="http://schemas.microsoft.com/office/drawing/2014/main" id="{7B2FE028-CAEA-D98A-1615-BD4AED2AD8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87" y="4235033"/>
            <a:ext cx="5871713" cy="421462"/>
          </a:xfrm>
        </p:spPr>
        <p:txBody>
          <a:bodyPr wrap="square" lIns="0" tIns="0" rIns="0" bIns="0" rtlCol="0" anchor="t">
            <a:spAutoFit/>
          </a:bodyPr>
          <a:lstStyle>
            <a:lvl1pPr>
              <a:buNone/>
              <a:defRPr lang="fr-FR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 marL="0" lvl="0">
              <a:lnSpc>
                <a:spcPts val="3920"/>
              </a:lnSpc>
            </a:pPr>
            <a:r>
              <a:rPr lang="fr-FR"/>
              <a:t>DATE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E3366D85-9E5A-CCBC-0256-C3714AD19A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87" y="2760663"/>
            <a:ext cx="5871713" cy="819150"/>
          </a:xfrm>
        </p:spPr>
        <p:txBody>
          <a:bodyPr/>
          <a:lstStyle>
            <a:lvl1pPr>
              <a:buNone/>
              <a:defRPr lang="fr-FR" sz="3600" kern="1200" dirty="0" smtClean="0">
                <a:solidFill>
                  <a:srgbClr val="000000"/>
                </a:solidFill>
                <a:latin typeface="Anton"/>
                <a:ea typeface="Anton"/>
                <a:cs typeface="Anton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486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D4723-F196-843A-4496-7602C4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7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739464" y="345197"/>
            <a:ext cx="10811811" cy="1010135"/>
          </a:xfrm>
        </p:spPr>
        <p:txBody>
          <a:bodyPr anchor="b"/>
          <a:lstStyle>
            <a:lvl1pPr>
              <a:defRPr sz="645" b="1">
                <a:solidFill>
                  <a:srgbClr val="002174"/>
                </a:solidFill>
                <a:latin typeface="Rubik" pitchFamily="2"/>
                <a:cs typeface="Rubik" pitchFamily="2"/>
              </a:defRPr>
            </a:lvl1pPr>
          </a:lstStyle>
          <a:p>
            <a:pPr lvl="0"/>
            <a:r>
              <a:rPr lang="fr-FR"/>
              <a:t>CECI EST UN TITRE</a:t>
            </a:r>
            <a:endParaRPr lang="en-US"/>
          </a:p>
        </p:txBody>
      </p:sp>
      <p:sp>
        <p:nvSpPr>
          <p:cNvPr id="5" name="ZoneTexte 3"/>
          <p:cNvSpPr txBox="1"/>
          <p:nvPr/>
        </p:nvSpPr>
        <p:spPr>
          <a:xfrm>
            <a:off x="0" y="6546084"/>
            <a:ext cx="766657" cy="80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9907" tIns="9954" rIns="19907" bIns="9954" anchor="t" anchorCtr="1" compatLnSpc="1">
            <a:spAutoFit/>
          </a:bodyPr>
          <a:lstStyle/>
          <a:p>
            <a:pPr marL="0" marR="0" lvl="0" indent="0" algn="ctr" defTabSz="851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B0ACA4-3D68-43AD-AF21-D5006789FBC5}" type="slidenum">
              <a:rPr sz="392"/>
              <a:pPr marL="0" marR="0" lvl="0" indent="0" algn="ctr" defTabSz="851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‹N°›</a:t>
            </a:fld>
            <a:r>
              <a:rPr lang="fr-FR" sz="239" b="1" i="0" u="none" strike="noStrike" kern="1200" cap="none" spc="0" baseline="0">
                <a:solidFill>
                  <a:srgbClr val="173E73"/>
                </a:solidFill>
                <a:uFillTx/>
                <a:latin typeface="Rubik SemiBold" pitchFamily="2"/>
                <a:cs typeface="Rubik SemiBold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334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AE4D4E-D5FA-228C-CDF8-98BB6B88E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37642A-02F4-9D0A-E60B-39C36FBF1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D7D6C-DF2D-AF1E-DF92-B89B94E4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32F84-89F2-4F18-84C3-A680A981F75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3C0C9-ABFD-0C1A-E8E1-4598FF23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B4A226-7066-BA5F-CF15-D14FFCD9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43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44065-8802-B1E2-43C0-772AB031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0BE812-952B-034C-8863-DCC4EEBC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22" y="1825625"/>
            <a:ext cx="1004667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6B1442-83F1-F7E3-8EBA-60E899EC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32F84-89F2-4F18-84C3-A680A981F75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DA921-0437-A851-8FDD-930ABF50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A9A790-075F-A42D-32ED-6F3DB769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18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BBA56F-2051-60BD-9096-E97988C2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32F84-89F2-4F18-84C3-A680A981F75A}" type="datetimeFigureOut">
              <a:rPr lang="fr-FR" smtClean="0"/>
              <a:t>27/05/2026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60A40E-16F0-DFCA-2FDF-27E4F97A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D4723-F196-843A-4496-7602C4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C7F1-4E9A-4666-9846-4A8B0B3B7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93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EAEDAF-49C9-8654-3340-C5E05C119A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33490" y="2014326"/>
            <a:ext cx="5878511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974" b="1" i="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CIUM QUIS REMPERIA ONES NONET EAQUAM UTECTO OFFICIA DILI CABORRO AU UNTIS VELEST, NETUR REPRA COMNIMUS.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C4417A-248B-7ABB-D8BD-C0B05E63A33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460916" y="3241517"/>
            <a:ext cx="5050030" cy="1625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80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err="1"/>
              <a:t>Eperum</a:t>
            </a:r>
            <a:r>
              <a:rPr lang="fr-FR"/>
              <a:t> </a:t>
            </a:r>
            <a:r>
              <a:rPr lang="fr-FR" err="1"/>
              <a:t>dicature</a:t>
            </a:r>
            <a:r>
              <a:rPr lang="fr-FR"/>
              <a:t> es </a:t>
            </a:r>
            <a:r>
              <a:rPr lang="fr-FR" err="1"/>
              <a:t>dofuga</a:t>
            </a:r>
            <a:r>
              <a:rPr lang="fr-FR"/>
              <a:t>. </a:t>
            </a:r>
            <a:r>
              <a:rPr lang="fr-FR" err="1"/>
              <a:t>Axim</a:t>
            </a:r>
            <a:r>
              <a:rPr lang="fr-FR"/>
              <a:t> </a:t>
            </a:r>
            <a:r>
              <a:rPr lang="fr-FR" err="1"/>
              <a:t>illandenimus</a:t>
            </a:r>
            <a:r>
              <a:rPr lang="fr-FR"/>
              <a:t> nos </a:t>
            </a:r>
            <a:r>
              <a:rPr lang="fr-FR" err="1"/>
              <a:t>debitas</a:t>
            </a:r>
            <a:r>
              <a:rPr lang="fr-FR"/>
              <a:t> </a:t>
            </a:r>
            <a:r>
              <a:rPr lang="fr-FR" err="1"/>
              <a:t>iminus</a:t>
            </a:r>
            <a:r>
              <a:rPr lang="fr-FR"/>
              <a:t> </a:t>
            </a:r>
            <a:r>
              <a:rPr lang="fr-FR" err="1"/>
              <a:t>illationsed</a:t>
            </a:r>
            <a:r>
              <a:rPr lang="fr-FR"/>
              <a:t> at </a:t>
            </a:r>
            <a:r>
              <a:rPr lang="fr-FR" err="1"/>
              <a:t>elecaeped</a:t>
            </a:r>
            <a:r>
              <a:rPr lang="fr-FR"/>
              <a:t> mod et </a:t>
            </a:r>
            <a:r>
              <a:rPr lang="fr-FR" err="1"/>
              <a:t>facesed</a:t>
            </a:r>
            <a:r>
              <a:rPr lang="fr-FR"/>
              <a:t> </a:t>
            </a:r>
            <a:r>
              <a:rPr lang="fr-FR" err="1"/>
              <a:t>moluptam</a:t>
            </a:r>
            <a:r>
              <a:rPr lang="fr-FR"/>
              <a:t> quia </a:t>
            </a:r>
            <a:r>
              <a:rPr lang="fr-FR" err="1"/>
              <a:t>iministiis</a:t>
            </a:r>
            <a:r>
              <a:rPr lang="fr-FR"/>
              <a:t>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. </a:t>
            </a:r>
            <a:r>
              <a:rPr lang="fr-FR" err="1"/>
              <a:t>Itat</a:t>
            </a:r>
            <a:r>
              <a:rPr lang="fr-FR"/>
              <a:t> </a:t>
            </a:r>
            <a:r>
              <a:rPr lang="fr-FR" err="1"/>
              <a:t>esequi</a:t>
            </a:r>
            <a:r>
              <a:rPr lang="fr-FR"/>
              <a:t> </a:t>
            </a:r>
            <a:r>
              <a:rPr lang="fr-FR" err="1"/>
              <a:t>dem</a:t>
            </a:r>
            <a:r>
              <a:rPr lang="fr-FR"/>
              <a:t>. </a:t>
            </a:r>
            <a:r>
              <a:rPr lang="fr-FR" err="1"/>
              <a:t>Itat</a:t>
            </a:r>
            <a:r>
              <a:rPr lang="fr-FR"/>
              <a:t> </a:t>
            </a:r>
            <a:r>
              <a:rPr lang="fr-FR" err="1"/>
              <a:t>volupta</a:t>
            </a:r>
            <a:r>
              <a:rPr lang="fr-FR"/>
              <a:t> </a:t>
            </a:r>
            <a:r>
              <a:rPr lang="fr-FR" err="1"/>
              <a:t>essimi</a:t>
            </a:r>
            <a:r>
              <a:rPr lang="fr-FR"/>
              <a:t>, </a:t>
            </a:r>
            <a:r>
              <a:rPr lang="fr-FR" err="1"/>
              <a:t>gretra</a:t>
            </a:r>
            <a:r>
              <a:rPr lang="fr-FR"/>
              <a:t> at tes </a:t>
            </a:r>
            <a:r>
              <a:rPr lang="fr-FR" err="1"/>
              <a:t>pra</a:t>
            </a:r>
            <a:r>
              <a:rPr lang="fr-FR"/>
              <a:t> </a:t>
            </a:r>
            <a:r>
              <a:rPr lang="fr-FR" err="1"/>
              <a:t>sitionet</a:t>
            </a:r>
            <a:r>
              <a:rPr lang="fr-FR"/>
              <a:t> </a:t>
            </a:r>
            <a:r>
              <a:rPr lang="fr-FR" err="1"/>
              <a:t>int</a:t>
            </a:r>
            <a:r>
              <a:rPr lang="fr-FR"/>
              <a:t> </a:t>
            </a:r>
            <a:r>
              <a:rPr lang="fr-FR" err="1"/>
              <a:t>volupienitem</a:t>
            </a:r>
            <a:r>
              <a:rPr lang="fr-FR"/>
              <a:t> </a:t>
            </a:r>
            <a:r>
              <a:rPr lang="fr-FR" err="1"/>
              <a:t>hictent</a:t>
            </a:r>
            <a:r>
              <a:rPr lang="fr-FR"/>
              <a:t>.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7302478-EBF2-49F9-B2F8-B31D181FB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16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44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2EF7832-4407-C8AF-4EF2-7547C09B6669}"/>
              </a:ext>
            </a:extLst>
          </p:cNvPr>
          <p:cNvSpPr/>
          <p:nvPr userDrawn="1"/>
        </p:nvSpPr>
        <p:spPr>
          <a:xfrm rot="917308">
            <a:off x="-1104603" y="-2456268"/>
            <a:ext cx="6328595" cy="6958362"/>
          </a:xfrm>
          <a:custGeom>
            <a:avLst/>
            <a:gdLst>
              <a:gd name="connsiteX0" fmla="*/ 0 w 384995"/>
              <a:gd name="connsiteY0" fmla="*/ 0 h 6188927"/>
              <a:gd name="connsiteX1" fmla="*/ 384995 w 384995"/>
              <a:gd name="connsiteY1" fmla="*/ 0 h 6188927"/>
              <a:gd name="connsiteX2" fmla="*/ 384995 w 384995"/>
              <a:gd name="connsiteY2" fmla="*/ 6188927 h 6188927"/>
              <a:gd name="connsiteX3" fmla="*/ 0 w 384995"/>
              <a:gd name="connsiteY3" fmla="*/ 6188927 h 6188927"/>
              <a:gd name="connsiteX4" fmla="*/ 0 w 384995"/>
              <a:gd name="connsiteY4" fmla="*/ 0 h 6188927"/>
              <a:gd name="connsiteX0" fmla="*/ 0 w 6094419"/>
              <a:gd name="connsiteY0" fmla="*/ 635620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0 w 6094419"/>
              <a:gd name="connsiteY4" fmla="*/ 635620 h 6824547"/>
              <a:gd name="connsiteX0" fmla="*/ 5040351 w 6094419"/>
              <a:gd name="connsiteY0" fmla="*/ 0 h 6846849"/>
              <a:gd name="connsiteX1" fmla="*/ 6094419 w 6094419"/>
              <a:gd name="connsiteY1" fmla="*/ 22302 h 6846849"/>
              <a:gd name="connsiteX2" fmla="*/ 384995 w 6094419"/>
              <a:gd name="connsiteY2" fmla="*/ 6846849 h 6846849"/>
              <a:gd name="connsiteX3" fmla="*/ 0 w 6094419"/>
              <a:gd name="connsiteY3" fmla="*/ 6846849 h 6846849"/>
              <a:gd name="connsiteX4" fmla="*/ 5040351 w 6094419"/>
              <a:gd name="connsiteY4" fmla="*/ 0 h 6846849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84634 w 6094419"/>
              <a:gd name="connsiteY2" fmla="*/ 676879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51541 w 6094419"/>
              <a:gd name="connsiteY2" fmla="*/ 659037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28878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328595"/>
              <a:gd name="connsiteY0" fmla="*/ 144966 h 6936059"/>
              <a:gd name="connsiteX1" fmla="*/ 6328595 w 6328595"/>
              <a:gd name="connsiteY1" fmla="*/ 0 h 6936059"/>
              <a:gd name="connsiteX2" fmla="*/ 295786 w 6328595"/>
              <a:gd name="connsiteY2" fmla="*/ 6924908 h 6936059"/>
              <a:gd name="connsiteX3" fmla="*/ 0 w 6328595"/>
              <a:gd name="connsiteY3" fmla="*/ 6936059 h 6936059"/>
              <a:gd name="connsiteX4" fmla="*/ 4828479 w 6328595"/>
              <a:gd name="connsiteY4" fmla="*/ 144966 h 6936059"/>
              <a:gd name="connsiteX0" fmla="*/ 4995748 w 6328595"/>
              <a:gd name="connsiteY0" fmla="*/ 0 h 6958362"/>
              <a:gd name="connsiteX1" fmla="*/ 6328595 w 6328595"/>
              <a:gd name="connsiteY1" fmla="*/ 22303 h 6958362"/>
              <a:gd name="connsiteX2" fmla="*/ 295786 w 6328595"/>
              <a:gd name="connsiteY2" fmla="*/ 6947211 h 6958362"/>
              <a:gd name="connsiteX3" fmla="*/ 0 w 6328595"/>
              <a:gd name="connsiteY3" fmla="*/ 6958362 h 6958362"/>
              <a:gd name="connsiteX4" fmla="*/ 4995748 w 6328595"/>
              <a:gd name="connsiteY4" fmla="*/ 0 h 695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8595" h="6958362">
                <a:moveTo>
                  <a:pt x="4995748" y="0"/>
                </a:moveTo>
                <a:lnTo>
                  <a:pt x="6328595" y="22303"/>
                </a:lnTo>
                <a:cubicBezTo>
                  <a:pt x="1786332" y="2531327"/>
                  <a:pt x="712098" y="5698275"/>
                  <a:pt x="295786" y="6947211"/>
                </a:cubicBezTo>
                <a:lnTo>
                  <a:pt x="0" y="6958362"/>
                </a:lnTo>
                <a:cubicBezTo>
                  <a:pt x="784303" y="3624147"/>
                  <a:pt x="3642733" y="947854"/>
                  <a:pt x="4995748" y="0"/>
                </a:cubicBezTo>
                <a:close/>
              </a:path>
            </a:pathLst>
          </a:custGeom>
          <a:solidFill>
            <a:srgbClr val="0021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59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99C05C6-F846-136E-B076-16BD770421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66393"/>
            <a:ext cx="9144000" cy="40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72">
                <a:solidFill>
                  <a:srgbClr val="5BC5F2"/>
                </a:solidFill>
                <a:latin typeface="Rubik" pitchFamily="2" charset="-79"/>
                <a:cs typeface="Rubik" pitchFamily="2" charset="-79"/>
              </a:defRPr>
            </a:lvl1pPr>
            <a:lvl2pPr marL="451330" indent="0" algn="ctr">
              <a:buNone/>
              <a:defRPr sz="1974"/>
            </a:lvl2pPr>
            <a:lvl3pPr marL="902660" indent="0" algn="ctr">
              <a:buNone/>
              <a:defRPr sz="1777"/>
            </a:lvl3pPr>
            <a:lvl4pPr marL="1353991" indent="0" algn="ctr">
              <a:buNone/>
              <a:defRPr sz="1580"/>
            </a:lvl4pPr>
            <a:lvl5pPr marL="1805321" indent="0" algn="ctr">
              <a:buNone/>
              <a:defRPr sz="1580"/>
            </a:lvl5pPr>
            <a:lvl6pPr marL="2256651" indent="0" algn="ctr">
              <a:buNone/>
              <a:defRPr sz="1580"/>
            </a:lvl6pPr>
            <a:lvl7pPr marL="2707982" indent="0" algn="ctr">
              <a:buNone/>
              <a:defRPr sz="1580"/>
            </a:lvl7pPr>
            <a:lvl8pPr marL="3159312" indent="0" algn="ctr">
              <a:buNone/>
              <a:defRPr sz="1580"/>
            </a:lvl8pPr>
            <a:lvl9pPr marL="3610642" indent="0" algn="ctr">
              <a:buNone/>
              <a:defRPr sz="158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0E3165-8694-DECB-1A87-752CB214B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955" y="6075010"/>
            <a:ext cx="1597850" cy="6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EAEDAF-49C9-8654-3340-C5E05C119AC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5483" y="4547886"/>
            <a:ext cx="3325812" cy="42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88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E8E3C79D-F033-F55D-CEAF-B5B0EE7A509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421457" y="4547886"/>
            <a:ext cx="3325812" cy="42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88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304780FC-3FCE-5000-029C-D126517E5E9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167431" y="4547886"/>
            <a:ext cx="3325812" cy="422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788" b="1" i="0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/>
              <a:t>LOREM IPSUM DOLO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555FBCC0-5A45-D30A-CF89-D3EA2F29230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790257" y="1713210"/>
            <a:ext cx="3096264" cy="2636163"/>
          </a:xfrm>
          <a:prstGeom prst="roundRect">
            <a:avLst>
              <a:gd name="adj" fmla="val 4425"/>
            </a:avLst>
          </a:prstGeom>
        </p:spPr>
        <p:txBody>
          <a:bodyPr/>
          <a:lstStyle>
            <a:lvl1pPr marL="0" indent="0">
              <a:buNone/>
              <a:defRPr sz="3179"/>
            </a:lvl1pPr>
            <a:lvl2pPr marL="454256" indent="0">
              <a:buNone/>
              <a:defRPr sz="2782"/>
            </a:lvl2pPr>
            <a:lvl3pPr marL="908511" indent="0">
              <a:buNone/>
              <a:defRPr sz="2384"/>
            </a:lvl3pPr>
            <a:lvl4pPr marL="1362767" indent="0">
              <a:buNone/>
              <a:defRPr sz="1987"/>
            </a:lvl4pPr>
            <a:lvl5pPr marL="1817022" indent="0">
              <a:buNone/>
              <a:defRPr sz="1987"/>
            </a:lvl5pPr>
            <a:lvl6pPr marL="2271278" indent="0">
              <a:buNone/>
              <a:defRPr sz="1987"/>
            </a:lvl6pPr>
            <a:lvl7pPr marL="2725534" indent="0">
              <a:buNone/>
              <a:defRPr sz="1987"/>
            </a:lvl7pPr>
            <a:lvl8pPr marL="3179790" indent="0">
              <a:buNone/>
              <a:defRPr sz="1987"/>
            </a:lvl8pPr>
            <a:lvl9pPr marL="3634045" indent="0">
              <a:buNone/>
              <a:defRPr sz="1987"/>
            </a:lvl9pPr>
          </a:lstStyle>
          <a:p>
            <a:endParaRPr lang="fr-FR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C3D28D89-AD84-3465-6DB6-F591F6BEC9F4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4536231" y="1713210"/>
            <a:ext cx="3096264" cy="2636163"/>
          </a:xfrm>
          <a:prstGeom prst="roundRect">
            <a:avLst>
              <a:gd name="adj" fmla="val 4425"/>
            </a:avLst>
          </a:prstGeom>
        </p:spPr>
        <p:txBody>
          <a:bodyPr/>
          <a:lstStyle>
            <a:lvl1pPr marL="0" indent="0">
              <a:buNone/>
              <a:defRPr sz="3179"/>
            </a:lvl1pPr>
            <a:lvl2pPr marL="454256" indent="0">
              <a:buNone/>
              <a:defRPr sz="2782"/>
            </a:lvl2pPr>
            <a:lvl3pPr marL="908511" indent="0">
              <a:buNone/>
              <a:defRPr sz="2384"/>
            </a:lvl3pPr>
            <a:lvl4pPr marL="1362767" indent="0">
              <a:buNone/>
              <a:defRPr sz="1987"/>
            </a:lvl4pPr>
            <a:lvl5pPr marL="1817022" indent="0">
              <a:buNone/>
              <a:defRPr sz="1987"/>
            </a:lvl5pPr>
            <a:lvl6pPr marL="2271278" indent="0">
              <a:buNone/>
              <a:defRPr sz="1987"/>
            </a:lvl6pPr>
            <a:lvl7pPr marL="2725534" indent="0">
              <a:buNone/>
              <a:defRPr sz="1987"/>
            </a:lvl7pPr>
            <a:lvl8pPr marL="3179790" indent="0">
              <a:buNone/>
              <a:defRPr sz="1987"/>
            </a:lvl8pPr>
            <a:lvl9pPr marL="3634045" indent="0">
              <a:buNone/>
              <a:defRPr sz="1987"/>
            </a:lvl9pPr>
          </a:lstStyle>
          <a:p>
            <a:endParaRPr lang="fr-FR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14F50474-D38A-3964-ACA8-53A3D6EFF12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8282205" y="1713210"/>
            <a:ext cx="3096264" cy="2636163"/>
          </a:xfrm>
          <a:prstGeom prst="roundRect">
            <a:avLst>
              <a:gd name="adj" fmla="val 4425"/>
            </a:avLst>
          </a:prstGeom>
        </p:spPr>
        <p:txBody>
          <a:bodyPr/>
          <a:lstStyle>
            <a:lvl1pPr marL="0" indent="0">
              <a:buNone/>
              <a:defRPr sz="3179"/>
            </a:lvl1pPr>
            <a:lvl2pPr marL="454256" indent="0">
              <a:buNone/>
              <a:defRPr sz="2782"/>
            </a:lvl2pPr>
            <a:lvl3pPr marL="908511" indent="0">
              <a:buNone/>
              <a:defRPr sz="2384"/>
            </a:lvl3pPr>
            <a:lvl4pPr marL="1362767" indent="0">
              <a:buNone/>
              <a:defRPr sz="1987"/>
            </a:lvl4pPr>
            <a:lvl5pPr marL="1817022" indent="0">
              <a:buNone/>
              <a:defRPr sz="1987"/>
            </a:lvl5pPr>
            <a:lvl6pPr marL="2271278" indent="0">
              <a:buNone/>
              <a:defRPr sz="1987"/>
            </a:lvl6pPr>
            <a:lvl7pPr marL="2725534" indent="0">
              <a:buNone/>
              <a:defRPr sz="1987"/>
            </a:lvl7pPr>
            <a:lvl8pPr marL="3179790" indent="0">
              <a:buNone/>
              <a:defRPr sz="1987"/>
            </a:lvl8pPr>
            <a:lvl9pPr marL="3634045" indent="0">
              <a:buNone/>
              <a:defRPr sz="1987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4EA8B2-9260-45A6-1886-D446ADF43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1164"/>
            <a:ext cx="10515600" cy="1325563"/>
          </a:xfrm>
        </p:spPr>
        <p:txBody>
          <a:bodyPr>
            <a:normAutofit/>
          </a:bodyPr>
          <a:lstStyle>
            <a:lvl1pPr algn="ctr">
              <a:defRPr sz="4272" b="0" i="0">
                <a:solidFill>
                  <a:srgbClr val="002174"/>
                </a:solidFill>
                <a:latin typeface="Rubik Medium" pitchFamily="2" charset="-79"/>
                <a:cs typeface="Rubik Medium" pitchFamily="2" charset="-79"/>
              </a:defRPr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23EAACE-3262-92E9-793F-BF438954A261}"/>
              </a:ext>
            </a:extLst>
          </p:cNvPr>
          <p:cNvSpPr/>
          <p:nvPr userDrawn="1"/>
        </p:nvSpPr>
        <p:spPr>
          <a:xfrm rot="20682692" flipV="1">
            <a:off x="-825908" y="2789639"/>
            <a:ext cx="6328595" cy="6958362"/>
          </a:xfrm>
          <a:custGeom>
            <a:avLst/>
            <a:gdLst>
              <a:gd name="connsiteX0" fmla="*/ 0 w 384995"/>
              <a:gd name="connsiteY0" fmla="*/ 0 h 6188927"/>
              <a:gd name="connsiteX1" fmla="*/ 384995 w 384995"/>
              <a:gd name="connsiteY1" fmla="*/ 0 h 6188927"/>
              <a:gd name="connsiteX2" fmla="*/ 384995 w 384995"/>
              <a:gd name="connsiteY2" fmla="*/ 6188927 h 6188927"/>
              <a:gd name="connsiteX3" fmla="*/ 0 w 384995"/>
              <a:gd name="connsiteY3" fmla="*/ 6188927 h 6188927"/>
              <a:gd name="connsiteX4" fmla="*/ 0 w 384995"/>
              <a:gd name="connsiteY4" fmla="*/ 0 h 6188927"/>
              <a:gd name="connsiteX0" fmla="*/ 0 w 6094419"/>
              <a:gd name="connsiteY0" fmla="*/ 635620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0 w 6094419"/>
              <a:gd name="connsiteY4" fmla="*/ 635620 h 6824547"/>
              <a:gd name="connsiteX0" fmla="*/ 5040351 w 6094419"/>
              <a:gd name="connsiteY0" fmla="*/ 0 h 6846849"/>
              <a:gd name="connsiteX1" fmla="*/ 6094419 w 6094419"/>
              <a:gd name="connsiteY1" fmla="*/ 22302 h 6846849"/>
              <a:gd name="connsiteX2" fmla="*/ 384995 w 6094419"/>
              <a:gd name="connsiteY2" fmla="*/ 6846849 h 6846849"/>
              <a:gd name="connsiteX3" fmla="*/ 0 w 6094419"/>
              <a:gd name="connsiteY3" fmla="*/ 6846849 h 6846849"/>
              <a:gd name="connsiteX4" fmla="*/ 5040351 w 6094419"/>
              <a:gd name="connsiteY4" fmla="*/ 0 h 6846849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84995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84634 w 6094419"/>
              <a:gd name="connsiteY2" fmla="*/ 676879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351541 w 6094419"/>
              <a:gd name="connsiteY2" fmla="*/ 6590371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761571 w 6094419"/>
              <a:gd name="connsiteY0" fmla="*/ 44605 h 6824547"/>
              <a:gd name="connsiteX1" fmla="*/ 6094419 w 6094419"/>
              <a:gd name="connsiteY1" fmla="*/ 0 h 6824547"/>
              <a:gd name="connsiteX2" fmla="*/ 228878 w 6094419"/>
              <a:gd name="connsiteY2" fmla="*/ 6824547 h 6824547"/>
              <a:gd name="connsiteX3" fmla="*/ 0 w 6094419"/>
              <a:gd name="connsiteY3" fmla="*/ 6824547 h 6824547"/>
              <a:gd name="connsiteX4" fmla="*/ 4761571 w 6094419"/>
              <a:gd name="connsiteY4" fmla="*/ 44605 h 6824547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161327"/>
              <a:gd name="connsiteY0" fmla="*/ 44605 h 6835698"/>
              <a:gd name="connsiteX1" fmla="*/ 6161327 w 6161327"/>
              <a:gd name="connsiteY1" fmla="*/ 0 h 6835698"/>
              <a:gd name="connsiteX2" fmla="*/ 295786 w 6161327"/>
              <a:gd name="connsiteY2" fmla="*/ 6824547 h 6835698"/>
              <a:gd name="connsiteX3" fmla="*/ 0 w 6161327"/>
              <a:gd name="connsiteY3" fmla="*/ 6835698 h 6835698"/>
              <a:gd name="connsiteX4" fmla="*/ 4828479 w 6161327"/>
              <a:gd name="connsiteY4" fmla="*/ 44605 h 6835698"/>
              <a:gd name="connsiteX0" fmla="*/ 4828479 w 6328595"/>
              <a:gd name="connsiteY0" fmla="*/ 144966 h 6936059"/>
              <a:gd name="connsiteX1" fmla="*/ 6328595 w 6328595"/>
              <a:gd name="connsiteY1" fmla="*/ 0 h 6936059"/>
              <a:gd name="connsiteX2" fmla="*/ 295786 w 6328595"/>
              <a:gd name="connsiteY2" fmla="*/ 6924908 h 6936059"/>
              <a:gd name="connsiteX3" fmla="*/ 0 w 6328595"/>
              <a:gd name="connsiteY3" fmla="*/ 6936059 h 6936059"/>
              <a:gd name="connsiteX4" fmla="*/ 4828479 w 6328595"/>
              <a:gd name="connsiteY4" fmla="*/ 144966 h 6936059"/>
              <a:gd name="connsiteX0" fmla="*/ 4995748 w 6328595"/>
              <a:gd name="connsiteY0" fmla="*/ 0 h 6958362"/>
              <a:gd name="connsiteX1" fmla="*/ 6328595 w 6328595"/>
              <a:gd name="connsiteY1" fmla="*/ 22303 h 6958362"/>
              <a:gd name="connsiteX2" fmla="*/ 295786 w 6328595"/>
              <a:gd name="connsiteY2" fmla="*/ 6947211 h 6958362"/>
              <a:gd name="connsiteX3" fmla="*/ 0 w 6328595"/>
              <a:gd name="connsiteY3" fmla="*/ 6958362 h 6958362"/>
              <a:gd name="connsiteX4" fmla="*/ 4995748 w 6328595"/>
              <a:gd name="connsiteY4" fmla="*/ 0 h 695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8595" h="6958362">
                <a:moveTo>
                  <a:pt x="4995748" y="0"/>
                </a:moveTo>
                <a:lnTo>
                  <a:pt x="6328595" y="22303"/>
                </a:lnTo>
                <a:cubicBezTo>
                  <a:pt x="1786332" y="2531327"/>
                  <a:pt x="712098" y="5698275"/>
                  <a:pt x="295786" y="6947211"/>
                </a:cubicBezTo>
                <a:lnTo>
                  <a:pt x="0" y="6958362"/>
                </a:lnTo>
                <a:cubicBezTo>
                  <a:pt x="784303" y="3624147"/>
                  <a:pt x="3642733" y="947854"/>
                  <a:pt x="4995748" y="0"/>
                </a:cubicBezTo>
                <a:close/>
              </a:path>
            </a:pathLst>
          </a:custGeom>
          <a:solidFill>
            <a:srgbClr val="FFB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582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97D273CD-213D-6710-CCC0-123E54ABDF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66393"/>
            <a:ext cx="9144000" cy="403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86">
                <a:solidFill>
                  <a:srgbClr val="FFB43D"/>
                </a:solidFill>
                <a:latin typeface="Rubik" pitchFamily="2" charset="-79"/>
                <a:cs typeface="Rubik" pitchFamily="2" charset="-79"/>
              </a:defRPr>
            </a:lvl1pPr>
            <a:lvl2pPr marL="454256" indent="0" algn="ctr">
              <a:buNone/>
              <a:defRPr sz="1987"/>
            </a:lvl2pPr>
            <a:lvl3pPr marL="908511" indent="0" algn="ctr">
              <a:buNone/>
              <a:defRPr sz="1788"/>
            </a:lvl3pPr>
            <a:lvl4pPr marL="1362767" indent="0" algn="ctr">
              <a:buNone/>
              <a:defRPr sz="1590"/>
            </a:lvl4pPr>
            <a:lvl5pPr marL="1817022" indent="0" algn="ctr">
              <a:buNone/>
              <a:defRPr sz="1590"/>
            </a:lvl5pPr>
            <a:lvl6pPr marL="2271278" indent="0" algn="ctr">
              <a:buNone/>
              <a:defRPr sz="1590"/>
            </a:lvl6pPr>
            <a:lvl7pPr marL="2725534" indent="0" algn="ctr">
              <a:buNone/>
              <a:defRPr sz="1590"/>
            </a:lvl7pPr>
            <a:lvl8pPr marL="3179790" indent="0" algn="ctr">
              <a:buNone/>
              <a:defRPr sz="1590"/>
            </a:lvl8pPr>
            <a:lvl9pPr marL="3634045" indent="0" algn="ctr">
              <a:buNone/>
              <a:defRPr sz="159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6862FFC1-1D3C-3429-EB02-041FD17D55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03277" y="4955434"/>
            <a:ext cx="3070224" cy="1244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91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097AC34B-F6CC-C9C5-E5DE-69742CA348B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49251" y="4955434"/>
            <a:ext cx="3070224" cy="1244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91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2C499F3D-CA1B-EBD5-3BD7-23A862FFAB5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295225" y="4955434"/>
            <a:ext cx="3070224" cy="1244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91">
                <a:solidFill>
                  <a:srgbClr val="002174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fr-FR" err="1"/>
              <a:t>Consectetuer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r>
              <a:rPr lang="fr-FR"/>
              <a:t> </a:t>
            </a:r>
            <a:r>
              <a:rPr lang="fr-FR" err="1"/>
              <a:t>tincidunt</a:t>
            </a:r>
            <a:r>
              <a:rPr lang="fr-FR"/>
              <a:t> ut .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0D3A00-C7DF-F654-32F6-A588257F2918}"/>
              </a:ext>
            </a:extLst>
          </p:cNvPr>
          <p:cNvSpPr txBox="1"/>
          <p:nvPr userDrawn="1"/>
        </p:nvSpPr>
        <p:spPr>
          <a:xfrm>
            <a:off x="0" y="6546081"/>
            <a:ext cx="766656" cy="24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AFAD8A7-1D8A-E24A-B6F9-0EE5DD7867AC}" type="slidenum">
              <a:rPr lang="fr-FR" sz="996" b="1" i="0" smtClean="0">
                <a:solidFill>
                  <a:srgbClr val="173E73"/>
                </a:solidFill>
                <a:latin typeface="Rubik SemiBold" pitchFamily="2" charset="-79"/>
                <a:cs typeface="Rubik SemiBold" pitchFamily="2" charset="-79"/>
              </a:rPr>
              <a:pPr algn="ctr"/>
              <a:t>‹N°›</a:t>
            </a:fld>
            <a:r>
              <a:rPr lang="fr-FR" sz="996" b="1" i="0">
                <a:solidFill>
                  <a:srgbClr val="173E73"/>
                </a:solidFill>
                <a:latin typeface="Rubik SemiBold" pitchFamily="2" charset="-79"/>
                <a:cs typeface="Rubik SemiBold" pitchFamily="2" charset="-79"/>
              </a:rPr>
              <a:t> </a:t>
            </a:r>
          </a:p>
        </p:txBody>
      </p:sp>
      <p:pic>
        <p:nvPicPr>
          <p:cNvPr id="19" name="Image 1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4BD930C7-35DB-8279-432D-EFCA6CF10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9175" y="6091215"/>
            <a:ext cx="1579861" cy="7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274403-2C30-8AEE-35F7-5BB87448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23" y="228599"/>
            <a:ext cx="10515600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263BE-5F14-ED11-7930-131103F2D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F2C7F1-4E9A-4666-9846-4A8B0B3B7E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CA0754E-15F5-4FD9-5D1D-BFAD46130283}"/>
              </a:ext>
            </a:extLst>
          </p:cNvPr>
          <p:cNvSpPr/>
          <p:nvPr userDrawn="1"/>
        </p:nvSpPr>
        <p:spPr>
          <a:xfrm>
            <a:off x="0" y="-1"/>
            <a:ext cx="1089547" cy="3732271"/>
          </a:xfrm>
          <a:custGeom>
            <a:avLst/>
            <a:gdLst/>
            <a:ahLst/>
            <a:cxnLst/>
            <a:rect l="l" t="t" r="r" b="b"/>
            <a:pathLst>
              <a:path w="5131003" h="7710963">
                <a:moveTo>
                  <a:pt x="0" y="0"/>
                </a:moveTo>
                <a:lnTo>
                  <a:pt x="5131003" y="0"/>
                </a:lnTo>
                <a:lnTo>
                  <a:pt x="5131003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010E3DD3-5594-C4EE-D9C7-5574D2172EAA}"/>
              </a:ext>
            </a:extLst>
          </p:cNvPr>
          <p:cNvSpPr/>
          <p:nvPr userDrawn="1"/>
        </p:nvSpPr>
        <p:spPr>
          <a:xfrm>
            <a:off x="-1" y="3732271"/>
            <a:ext cx="1089548" cy="3125730"/>
          </a:xfrm>
          <a:custGeom>
            <a:avLst/>
            <a:gdLst/>
            <a:ahLst/>
            <a:cxnLst/>
            <a:rect l="l" t="t" r="r" b="b"/>
            <a:pathLst>
              <a:path w="3269092" h="4903637">
                <a:moveTo>
                  <a:pt x="0" y="0"/>
                </a:moveTo>
                <a:lnTo>
                  <a:pt x="3269091" y="0"/>
                </a:lnTo>
                <a:lnTo>
                  <a:pt x="3269091" y="4903637"/>
                </a:lnTo>
                <a:lnTo>
                  <a:pt x="0" y="490363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5230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81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DLaM Display" panose="02010000000000000000" pitchFamily="2" charset="0"/>
          <a:ea typeface="ADLaM Display" panose="02010000000000000000" pitchFamily="2" charset="0"/>
          <a:cs typeface="ADLaM Display" panose="0201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274403-2C30-8AEE-35F7-5BB87448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23" y="228599"/>
            <a:ext cx="10515600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263BE-5F14-ED11-7930-131103F2D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F2C7F1-4E9A-4666-9846-4A8B0B3B7E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CA0754E-15F5-4FD9-5D1D-BFAD46130283}"/>
              </a:ext>
            </a:extLst>
          </p:cNvPr>
          <p:cNvSpPr/>
          <p:nvPr userDrawn="1"/>
        </p:nvSpPr>
        <p:spPr>
          <a:xfrm>
            <a:off x="0" y="-1"/>
            <a:ext cx="1089547" cy="3732271"/>
          </a:xfrm>
          <a:custGeom>
            <a:avLst/>
            <a:gdLst/>
            <a:ahLst/>
            <a:cxnLst/>
            <a:rect l="l" t="t" r="r" b="b"/>
            <a:pathLst>
              <a:path w="5131003" h="7710963">
                <a:moveTo>
                  <a:pt x="0" y="0"/>
                </a:moveTo>
                <a:lnTo>
                  <a:pt x="5131003" y="0"/>
                </a:lnTo>
                <a:lnTo>
                  <a:pt x="5131003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010E3DD3-5594-C4EE-D9C7-5574D2172EAA}"/>
              </a:ext>
            </a:extLst>
          </p:cNvPr>
          <p:cNvSpPr/>
          <p:nvPr userDrawn="1"/>
        </p:nvSpPr>
        <p:spPr>
          <a:xfrm>
            <a:off x="-1" y="3732271"/>
            <a:ext cx="1089548" cy="3125730"/>
          </a:xfrm>
          <a:custGeom>
            <a:avLst/>
            <a:gdLst/>
            <a:ahLst/>
            <a:cxnLst/>
            <a:rect l="l" t="t" r="r" b="b"/>
            <a:pathLst>
              <a:path w="3269092" h="4903637">
                <a:moveTo>
                  <a:pt x="0" y="0"/>
                </a:moveTo>
                <a:lnTo>
                  <a:pt x="3269091" y="0"/>
                </a:lnTo>
                <a:lnTo>
                  <a:pt x="3269091" y="4903637"/>
                </a:lnTo>
                <a:lnTo>
                  <a:pt x="0" y="4903637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87753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802" r:id="rId4"/>
    <p:sldLayoutId id="2147483929" r:id="rId5"/>
    <p:sldLayoutId id="2147483804" r:id="rId6"/>
    <p:sldLayoutId id="2147483805" r:id="rId7"/>
    <p:sldLayoutId id="2147483807" r:id="rId8"/>
    <p:sldLayoutId id="21474838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DLaM Display" panose="02010000000000000000" pitchFamily="2" charset="0"/>
          <a:ea typeface="ADLaM Display" panose="02010000000000000000" pitchFamily="2" charset="0"/>
          <a:cs typeface="ADLaM Display" panose="0201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274403-2C30-8AEE-35F7-5BB87448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123" y="228599"/>
            <a:ext cx="10515600" cy="45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8263BE-5F14-ED11-7930-131103F2D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364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F2C7F1-4E9A-4666-9846-4A8B0B3B7E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ACA0754E-15F5-4FD9-5D1D-BFAD46130283}"/>
              </a:ext>
            </a:extLst>
          </p:cNvPr>
          <p:cNvSpPr/>
          <p:nvPr userDrawn="1"/>
        </p:nvSpPr>
        <p:spPr>
          <a:xfrm>
            <a:off x="0" y="-1"/>
            <a:ext cx="1089547" cy="3732271"/>
          </a:xfrm>
          <a:custGeom>
            <a:avLst/>
            <a:gdLst/>
            <a:ahLst/>
            <a:cxnLst/>
            <a:rect l="l" t="t" r="r" b="b"/>
            <a:pathLst>
              <a:path w="5131003" h="7710963">
                <a:moveTo>
                  <a:pt x="0" y="0"/>
                </a:moveTo>
                <a:lnTo>
                  <a:pt x="5131003" y="0"/>
                </a:lnTo>
                <a:lnTo>
                  <a:pt x="5131003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010E3DD3-5594-C4EE-D9C7-5574D2172EAA}"/>
              </a:ext>
            </a:extLst>
          </p:cNvPr>
          <p:cNvSpPr/>
          <p:nvPr userDrawn="1"/>
        </p:nvSpPr>
        <p:spPr>
          <a:xfrm>
            <a:off x="-1" y="3732271"/>
            <a:ext cx="1089548" cy="3125730"/>
          </a:xfrm>
          <a:custGeom>
            <a:avLst/>
            <a:gdLst/>
            <a:ahLst/>
            <a:cxnLst/>
            <a:rect l="l" t="t" r="r" b="b"/>
            <a:pathLst>
              <a:path w="3269092" h="4903637">
                <a:moveTo>
                  <a:pt x="0" y="0"/>
                </a:moveTo>
                <a:lnTo>
                  <a:pt x="3269091" y="0"/>
                </a:lnTo>
                <a:lnTo>
                  <a:pt x="3269091" y="4903637"/>
                </a:lnTo>
                <a:lnTo>
                  <a:pt x="0" y="490363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7546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92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DLaM Display" panose="02010000000000000000" pitchFamily="2" charset="0"/>
          <a:ea typeface="ADLaM Display" panose="02010000000000000000" pitchFamily="2" charset="0"/>
          <a:cs typeface="ADLaM Display" panose="0201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1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0.png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A3F09-E46F-21D5-F78D-645A708A8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15FE5F-600C-AF47-A34F-9AA9DED92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4E0E101-2D6E-32BB-5AFD-61BBAFF7D6E5}"/>
              </a:ext>
            </a:extLst>
          </p:cNvPr>
          <p:cNvSpPr txBox="1">
            <a:spLocks/>
          </p:cNvSpPr>
          <p:nvPr/>
        </p:nvSpPr>
        <p:spPr>
          <a:xfrm>
            <a:off x="1430594" y="-1825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title</a:t>
            </a:r>
            <a:r>
              <a:rPr lang="fr-FR" noProof="0"/>
              <a:t>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4490199-B42C-1E17-79CB-94264ABA2160}"/>
              </a:ext>
            </a:extLst>
          </p:cNvPr>
          <p:cNvSpPr txBox="1">
            <a:spLocks/>
          </p:cNvSpPr>
          <p:nvPr/>
        </p:nvSpPr>
        <p:spPr>
          <a:xfrm>
            <a:off x="1430594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0"/>
              <a:t>Click to </a:t>
            </a:r>
            <a:r>
              <a:rPr lang="fr-FR" noProof="0" err="1"/>
              <a:t>edit</a:t>
            </a:r>
            <a:r>
              <a:rPr lang="fr-FR" noProof="0"/>
              <a:t> Master </a:t>
            </a:r>
            <a:r>
              <a:rPr lang="fr-FR" noProof="0" err="1"/>
              <a:t>text</a:t>
            </a:r>
            <a:r>
              <a:rPr lang="fr-FR" noProof="0"/>
              <a:t> styles</a:t>
            </a:r>
          </a:p>
          <a:p>
            <a:pPr lvl="1"/>
            <a:r>
              <a:rPr lang="fr-FR" noProof="0"/>
              <a:t>Second </a:t>
            </a:r>
            <a:r>
              <a:rPr lang="fr-FR" noProof="0" err="1"/>
              <a:t>level</a:t>
            </a:r>
            <a:endParaRPr lang="fr-FR" noProof="0"/>
          </a:p>
          <a:p>
            <a:pPr lvl="2"/>
            <a:r>
              <a:rPr lang="fr-FR" noProof="0" err="1"/>
              <a:t>Third</a:t>
            </a:r>
            <a:r>
              <a:rPr lang="fr-FR" noProof="0"/>
              <a:t> </a:t>
            </a:r>
            <a:r>
              <a:rPr lang="fr-FR" noProof="0" err="1"/>
              <a:t>level</a:t>
            </a:r>
            <a:endParaRPr lang="fr-FR" noProof="0"/>
          </a:p>
          <a:p>
            <a:pPr lvl="3"/>
            <a:r>
              <a:rPr lang="fr-FR" noProof="0" err="1"/>
              <a:t>Fourth</a:t>
            </a:r>
            <a:r>
              <a:rPr lang="fr-FR" noProof="0"/>
              <a:t> </a:t>
            </a:r>
            <a:r>
              <a:rPr lang="fr-FR" noProof="0" err="1"/>
              <a:t>level</a:t>
            </a:r>
            <a:endParaRPr lang="fr-FR" noProof="0"/>
          </a:p>
          <a:p>
            <a:pPr lvl="4"/>
            <a:r>
              <a:rPr lang="fr-FR" noProof="0" err="1"/>
              <a:t>Fifth</a:t>
            </a:r>
            <a:r>
              <a:rPr lang="fr-FR" noProof="0"/>
              <a:t> </a:t>
            </a:r>
            <a:r>
              <a:rPr lang="fr-FR" noProof="0" err="1"/>
              <a:t>level</a:t>
            </a:r>
            <a:endParaRPr lang="fr-FR"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F16A677-84B1-505A-5732-A76AD2509B72}"/>
              </a:ext>
            </a:extLst>
          </p:cNvPr>
          <p:cNvSpPr txBox="1">
            <a:spLocks/>
          </p:cNvSpPr>
          <p:nvPr/>
        </p:nvSpPr>
        <p:spPr>
          <a:xfrm>
            <a:off x="1430594" y="5899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fr-FR" noProof="0" smtClean="0"/>
              <a:pPr/>
              <a:t>27/05/2026</a:t>
            </a:fld>
            <a:endParaRPr lang="fr-FR" noProof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EF80D1-EE32-6A70-ACAB-EA309AE57F36}"/>
              </a:ext>
            </a:extLst>
          </p:cNvPr>
          <p:cNvSpPr txBox="1">
            <a:spLocks/>
          </p:cNvSpPr>
          <p:nvPr/>
        </p:nvSpPr>
        <p:spPr>
          <a:xfrm>
            <a:off x="7526594" y="5899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fr-FR" noProof="0" smtClean="0"/>
              <a:pPr/>
              <a:t>1</a:t>
            </a:fld>
            <a:endParaRPr lang="fr-FR" noProof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1F81935E-1EEC-EC35-BF73-35127E9DF1BE}"/>
              </a:ext>
            </a:extLst>
          </p:cNvPr>
          <p:cNvSpPr/>
          <p:nvPr/>
        </p:nvSpPr>
        <p:spPr>
          <a:xfrm>
            <a:off x="0" y="-457200"/>
            <a:ext cx="12192000" cy="7315200"/>
          </a:xfrm>
          <a:custGeom>
            <a:avLst/>
            <a:gdLst/>
            <a:ahLst/>
            <a:cxnLst/>
            <a:rect l="l" t="t" r="r" b="b"/>
            <a:pathLst>
              <a:path w="11000301" h="7315200">
                <a:moveTo>
                  <a:pt x="0" y="0"/>
                </a:moveTo>
                <a:lnTo>
                  <a:pt x="11000301" y="0"/>
                </a:lnTo>
                <a:lnTo>
                  <a:pt x="11000301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noProof="0"/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F5BE3BB9-93E3-CB49-CD2C-C89C42817A01}"/>
              </a:ext>
            </a:extLst>
          </p:cNvPr>
          <p:cNvGrpSpPr/>
          <p:nvPr/>
        </p:nvGrpSpPr>
        <p:grpSpPr>
          <a:xfrm>
            <a:off x="6338557" y="3538213"/>
            <a:ext cx="4974336" cy="2609537"/>
            <a:chOff x="0" y="0"/>
            <a:chExt cx="6350000" cy="3331210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A62A063-13D9-301D-12EA-AC81558B382A}"/>
                </a:ext>
              </a:extLst>
            </p:cNvPr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txBody>
            <a:bodyPr/>
            <a:lstStyle/>
            <a:p>
              <a:endParaRPr lang="fr-FR" noProof="0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495254A1-6841-0857-85C2-5C0040612C35}"/>
              </a:ext>
            </a:extLst>
          </p:cNvPr>
          <p:cNvSpPr txBox="1"/>
          <p:nvPr/>
        </p:nvSpPr>
        <p:spPr>
          <a:xfrm>
            <a:off x="6338557" y="4240033"/>
            <a:ext cx="50193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noProof="0" dirty="0">
                <a:latin typeface="Baguet Script" panose="00000500000000000000" pitchFamily="2" charset="0"/>
              </a:rPr>
              <a:t>Fromageries de Savoie et </a:t>
            </a:r>
          </a:p>
          <a:p>
            <a:pPr algn="ctr"/>
            <a:r>
              <a:rPr lang="fr-FR" sz="3600" noProof="0" dirty="0">
                <a:latin typeface="Baguet Script" panose="00000500000000000000" pitchFamily="2" charset="0"/>
              </a:rPr>
              <a:t>des Terroirs du Sud</a:t>
            </a:r>
          </a:p>
        </p:txBody>
      </p:sp>
    </p:spTree>
    <p:extLst>
      <p:ext uri="{BB962C8B-B14F-4D97-AF65-F5344CB8AC3E}">
        <p14:creationId xmlns:p14="http://schemas.microsoft.com/office/powerpoint/2010/main" val="147881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E6E528B-25F6-367F-0C1E-7E0A44070F9B}"/>
              </a:ext>
            </a:extLst>
          </p:cNvPr>
          <p:cNvGrpSpPr/>
          <p:nvPr/>
        </p:nvGrpSpPr>
        <p:grpSpPr>
          <a:xfrm>
            <a:off x="9351530" y="1241434"/>
            <a:ext cx="2609425" cy="4033164"/>
            <a:chOff x="-174327" y="-2430379"/>
            <a:chExt cx="5273743" cy="815116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E535BF09-4B56-022D-1BFC-B07000E3108E}"/>
                </a:ext>
              </a:extLst>
            </p:cNvPr>
            <p:cNvGrpSpPr/>
            <p:nvPr/>
          </p:nvGrpSpPr>
          <p:grpSpPr>
            <a:xfrm>
              <a:off x="239353" y="1417027"/>
              <a:ext cx="2732818" cy="1210023"/>
              <a:chOff x="2729507" y="3608104"/>
              <a:chExt cx="2732818" cy="1210023"/>
            </a:xfrm>
          </p:grpSpPr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21E826D-F4A7-5625-44DA-E30B0521AC1C}"/>
                  </a:ext>
                </a:extLst>
              </p:cNvPr>
              <p:cNvSpPr txBox="1"/>
              <p:nvPr/>
            </p:nvSpPr>
            <p:spPr>
              <a:xfrm>
                <a:off x="2729507" y="3608104"/>
                <a:ext cx="2507565" cy="95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2475" b="1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830    </a:t>
                </a:r>
                <a:r>
                  <a:rPr lang="fr-FR" b="1" noProof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Rubik" pitchFamily="2" charset="-79"/>
                    <a:cs typeface="Rubik" pitchFamily="2" charset="-79"/>
                  </a:rPr>
                  <a:t>&amp;</a:t>
                </a:r>
                <a:endParaRPr lang="fr-FR" sz="2475" b="1" noProof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ED1DE75-89D3-F13F-147C-EDAD48D765F4}"/>
                  </a:ext>
                </a:extLst>
              </p:cNvPr>
              <p:cNvSpPr txBox="1"/>
              <p:nvPr/>
            </p:nvSpPr>
            <p:spPr>
              <a:xfrm>
                <a:off x="2747381" y="4383614"/>
                <a:ext cx="2714944" cy="434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797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COLLABORATEURS</a:t>
                </a:r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F9360BE-CE56-B0B7-6AA9-A8B9B3EE063B}"/>
                </a:ext>
              </a:extLst>
            </p:cNvPr>
            <p:cNvGrpSpPr/>
            <p:nvPr/>
          </p:nvGrpSpPr>
          <p:grpSpPr>
            <a:xfrm>
              <a:off x="-174327" y="-2404826"/>
              <a:ext cx="2138993" cy="1177930"/>
              <a:chOff x="2363435" y="1302535"/>
              <a:chExt cx="2138993" cy="1177930"/>
            </a:xfrm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E3300D3-3C9E-6F80-13BE-BA32A238DFA1}"/>
                  </a:ext>
                </a:extLst>
              </p:cNvPr>
              <p:cNvSpPr txBox="1"/>
              <p:nvPr/>
            </p:nvSpPr>
            <p:spPr>
              <a:xfrm>
                <a:off x="2363435" y="1302535"/>
                <a:ext cx="2138993" cy="95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2481" b="1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222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06B47CB-4B86-06D3-FCD2-D85D5998E3A5}"/>
                  </a:ext>
                </a:extLst>
              </p:cNvPr>
              <p:cNvSpPr txBox="1"/>
              <p:nvPr/>
            </p:nvSpPr>
            <p:spPr>
              <a:xfrm>
                <a:off x="2411228" y="2045953"/>
                <a:ext cx="1859526" cy="434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797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MILLIONS € CA </a:t>
                </a: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AEF30FE-8E75-64FC-52C8-F34202999CC2}"/>
                </a:ext>
              </a:extLst>
            </p:cNvPr>
            <p:cNvGrpSpPr/>
            <p:nvPr/>
          </p:nvGrpSpPr>
          <p:grpSpPr>
            <a:xfrm>
              <a:off x="2746918" y="-633275"/>
              <a:ext cx="2352498" cy="1438114"/>
              <a:chOff x="-2704339" y="3074086"/>
              <a:chExt cx="2352498" cy="1438114"/>
            </a:xfrm>
          </p:grpSpPr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240008B-861E-13AF-9625-9B261430530E}"/>
                  </a:ext>
                </a:extLst>
              </p:cNvPr>
              <p:cNvSpPr txBox="1"/>
              <p:nvPr/>
            </p:nvSpPr>
            <p:spPr>
              <a:xfrm>
                <a:off x="-2704339" y="3074086"/>
                <a:ext cx="1859525" cy="95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2475" b="1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17</a:t>
                </a:r>
                <a:endParaRPr lang="fr-FR" sz="2475" b="1" baseline="30000" noProof="0">
                  <a:solidFill>
                    <a:srgbClr val="002274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CEE7472-4A36-6687-919B-0489943635BB}"/>
                  </a:ext>
                </a:extLst>
              </p:cNvPr>
              <p:cNvSpPr txBox="1"/>
              <p:nvPr/>
            </p:nvSpPr>
            <p:spPr>
              <a:xfrm>
                <a:off x="-2675335" y="3829783"/>
                <a:ext cx="2323494" cy="68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797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FROMAGERIES / SITES D’AFFINAGE</a:t>
                </a:r>
                <a:endParaRPr lang="fr-FR" sz="594" noProof="0">
                  <a:solidFill>
                    <a:srgbClr val="002274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EC58A377-5622-297B-9FAF-5D70128DE2B8}"/>
                </a:ext>
              </a:extLst>
            </p:cNvPr>
            <p:cNvGrpSpPr/>
            <p:nvPr/>
          </p:nvGrpSpPr>
          <p:grpSpPr>
            <a:xfrm>
              <a:off x="1763711" y="4764421"/>
              <a:ext cx="2410814" cy="956367"/>
              <a:chOff x="21372" y="6955498"/>
              <a:chExt cx="2410814" cy="956367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69650A1-6E2A-22FF-6CD2-1D87BDA61E7B}"/>
                  </a:ext>
                </a:extLst>
              </p:cNvPr>
              <p:cNvSpPr txBox="1"/>
              <p:nvPr/>
            </p:nvSpPr>
            <p:spPr>
              <a:xfrm>
                <a:off x="21372" y="6955498"/>
                <a:ext cx="1859528" cy="956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2475" b="1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8</a:t>
                </a:r>
                <a:endParaRPr lang="fr-FR" sz="2475" b="1" baseline="30000" noProof="0">
                  <a:solidFill>
                    <a:srgbClr val="002274"/>
                  </a:solidFill>
                  <a:latin typeface="Rubik" pitchFamily="2" charset="-79"/>
                  <a:cs typeface="Rubik" pitchFamily="2" charset="-79"/>
                </a:endParaRP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FE82F52-42AB-761C-5AE6-50DFF82EF232}"/>
                  </a:ext>
                </a:extLst>
              </p:cNvPr>
              <p:cNvSpPr txBox="1"/>
              <p:nvPr/>
            </p:nvSpPr>
            <p:spPr>
              <a:xfrm>
                <a:off x="572658" y="7289517"/>
                <a:ext cx="1859528" cy="465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897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AOP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9411069-ED72-C477-29AD-2251B4C54650}"/>
                </a:ext>
              </a:extLst>
            </p:cNvPr>
            <p:cNvGrpSpPr/>
            <p:nvPr/>
          </p:nvGrpSpPr>
          <p:grpSpPr>
            <a:xfrm>
              <a:off x="2669350" y="-2430379"/>
              <a:ext cx="2217436" cy="1619003"/>
              <a:chOff x="906919" y="1276982"/>
              <a:chExt cx="2217436" cy="1619003"/>
            </a:xfrm>
          </p:grpSpPr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FD27C6B-DC2B-C46E-158D-80738756E236}"/>
                  </a:ext>
                </a:extLst>
              </p:cNvPr>
              <p:cNvSpPr txBox="1"/>
              <p:nvPr/>
            </p:nvSpPr>
            <p:spPr>
              <a:xfrm>
                <a:off x="906919" y="1276982"/>
                <a:ext cx="2072673" cy="95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2475" b="1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530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34D7B68-3632-1B36-84CE-62ED084FF77D}"/>
                  </a:ext>
                </a:extLst>
              </p:cNvPr>
              <p:cNvSpPr txBox="1"/>
              <p:nvPr/>
            </p:nvSpPr>
            <p:spPr>
              <a:xfrm>
                <a:off x="927010" y="1965664"/>
                <a:ext cx="2197345" cy="930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4413"/>
                <a:r>
                  <a:rPr lang="fr-FR" sz="797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PRODUCTEURS : </a:t>
                </a:r>
              </a:p>
              <a:p>
                <a:pPr defTabSz="454413"/>
                <a:r>
                  <a:rPr lang="fr-FR" sz="797" noProof="0">
                    <a:solidFill>
                      <a:srgbClr val="002274"/>
                    </a:solidFill>
                    <a:latin typeface="Rubik" pitchFamily="2" charset="-79"/>
                    <a:cs typeface="Rubik" pitchFamily="2" charset="-79"/>
                  </a:rPr>
                  <a:t>480 LAITIERS ET 50 FERMIERS</a:t>
                </a:r>
              </a:p>
            </p:txBody>
          </p:sp>
        </p:grp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AA3667A7-8EE1-0B5C-925B-5B5EA857BF47}"/>
              </a:ext>
            </a:extLst>
          </p:cNvPr>
          <p:cNvSpPr txBox="1"/>
          <p:nvPr/>
        </p:nvSpPr>
        <p:spPr>
          <a:xfrm>
            <a:off x="10243719" y="3926775"/>
            <a:ext cx="134334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13"/>
            <a:r>
              <a:rPr lang="fr-FR" sz="2475" b="1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19 </a:t>
            </a:r>
            <a:r>
              <a:rPr lang="fr-FR" sz="2475" b="1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600</a:t>
            </a:r>
            <a:endParaRPr lang="fr-FR" sz="2475" b="1" noProof="0">
              <a:solidFill>
                <a:srgbClr val="002274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4" name="Image 23" descr="Une image contenant Graphique, clipart, Police, conception&#10;&#10;Description générée automatiquement">
            <a:extLst>
              <a:ext uri="{FF2B5EF4-FFF2-40B4-BE49-F238E27FC236}">
                <a16:creationId xmlns:a16="http://schemas.microsoft.com/office/drawing/2014/main" id="{F669E587-E0FC-5B89-8FA4-EBCF8408B4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026" y="3054303"/>
            <a:ext cx="882417" cy="882417"/>
          </a:xfrm>
          <a:prstGeom prst="rect">
            <a:avLst/>
          </a:prstGeom>
        </p:spPr>
      </p:pic>
      <p:pic>
        <p:nvPicPr>
          <p:cNvPr id="25" name="Image 24" descr="Une image contenant Graphique, Police, cercle, symbole&#10;&#10;Description générée automatiquement">
            <a:extLst>
              <a:ext uri="{FF2B5EF4-FFF2-40B4-BE49-F238E27FC236}">
                <a16:creationId xmlns:a16="http://schemas.microsoft.com/office/drawing/2014/main" id="{01C8E2ED-0CBF-39F9-4CA6-3DEB6C8AB5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1022" y="3587505"/>
            <a:ext cx="1184788" cy="1184788"/>
          </a:xfrm>
          <a:prstGeom prst="rect">
            <a:avLst/>
          </a:prstGeom>
        </p:spPr>
      </p:pic>
      <p:pic>
        <p:nvPicPr>
          <p:cNvPr id="26" name="Image 25" descr="Une image contenant croquis, dessin, clipart, dessin humoristique&#10;&#10;Description générée automatiquement">
            <a:extLst>
              <a:ext uri="{FF2B5EF4-FFF2-40B4-BE49-F238E27FC236}">
                <a16:creationId xmlns:a16="http://schemas.microsoft.com/office/drawing/2014/main" id="{908F9A4E-FC5F-1F8A-9EDA-7CBA355CD9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340" y="1305438"/>
            <a:ext cx="454926" cy="505474"/>
          </a:xfrm>
          <a:prstGeom prst="rect">
            <a:avLst/>
          </a:prstGeom>
          <a:ln>
            <a:noFill/>
          </a:ln>
        </p:spPr>
      </p:pic>
      <p:pic>
        <p:nvPicPr>
          <p:cNvPr id="27" name="Image 26" descr="Une image contenant Graphique, Police, ligne, diagramme&#10;&#10;Description générée automatiquement">
            <a:extLst>
              <a:ext uri="{FF2B5EF4-FFF2-40B4-BE49-F238E27FC236}">
                <a16:creationId xmlns:a16="http://schemas.microsoft.com/office/drawing/2014/main" id="{F25A278F-7B7F-EB58-44DE-1F921966E5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868" y="1936982"/>
            <a:ext cx="832054" cy="832054"/>
          </a:xfrm>
          <a:prstGeom prst="rect">
            <a:avLst/>
          </a:prstGeom>
        </p:spPr>
      </p:pic>
      <p:pic>
        <p:nvPicPr>
          <p:cNvPr id="28" name="Picture 2" descr="Appellation d'origine protégée — Wikipédia">
            <a:extLst>
              <a:ext uri="{FF2B5EF4-FFF2-40B4-BE49-F238E27FC236}">
                <a16:creationId xmlns:a16="http://schemas.microsoft.com/office/drawing/2014/main" id="{6C42A08A-16D7-99F6-8EF1-21DE37FE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3058" y="4765185"/>
            <a:ext cx="540310" cy="5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D931A1-F4A4-C54E-EA83-774805A9B1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002" y="3972"/>
            <a:ext cx="8615985" cy="68540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F1A7104-39FC-6496-D9A2-351CA8E2C61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877" y="5307862"/>
            <a:ext cx="461376" cy="45932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19AC2BD1-9166-BDE9-7BD7-904B1FDCD89A}"/>
              </a:ext>
            </a:extLst>
          </p:cNvPr>
          <p:cNvSpPr txBox="1"/>
          <p:nvPr/>
        </p:nvSpPr>
        <p:spPr>
          <a:xfrm>
            <a:off x="10337176" y="5311278"/>
            <a:ext cx="92008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13"/>
            <a:r>
              <a:rPr lang="fr-FR" sz="2475" b="1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4</a:t>
            </a:r>
            <a:endParaRPr lang="fr-FR" sz="2475" b="1" baseline="30000" noProof="0">
              <a:solidFill>
                <a:srgbClr val="002274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88665C3-FB46-7F73-64AA-B9759D2805A0}"/>
              </a:ext>
            </a:extLst>
          </p:cNvPr>
          <p:cNvSpPr txBox="1"/>
          <p:nvPr/>
        </p:nvSpPr>
        <p:spPr>
          <a:xfrm>
            <a:off x="10583237" y="5465432"/>
            <a:ext cx="920086" cy="21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13"/>
            <a:r>
              <a:rPr lang="fr-FR" sz="797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IGP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28BA3F6-1E3E-DCD5-F76C-25B01630FD5F}"/>
              </a:ext>
            </a:extLst>
          </p:cNvPr>
          <p:cNvSpPr txBox="1"/>
          <p:nvPr/>
        </p:nvSpPr>
        <p:spPr>
          <a:xfrm>
            <a:off x="8663593" y="6146789"/>
            <a:ext cx="2244810" cy="337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594" noProof="0">
                <a:solidFill>
                  <a:srgbClr val="0070C0"/>
                </a:solidFill>
                <a:latin typeface="Baguet Script" panose="000005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Turek (Pologne)</a:t>
            </a:r>
            <a:endParaRPr lang="fr-FR" sz="598" noProof="0">
              <a:solidFill>
                <a:srgbClr val="0070C0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11E9BAE-0F8F-73BD-9A26-3A4F2CB8E54A}"/>
              </a:ext>
            </a:extLst>
          </p:cNvPr>
          <p:cNvSpPr txBox="1"/>
          <p:nvPr/>
        </p:nvSpPr>
        <p:spPr>
          <a:xfrm>
            <a:off x="9141955" y="6396394"/>
            <a:ext cx="1343638" cy="398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96" noProof="0">
                <a:latin typeface="Abadi Extra Light" panose="020F05020202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Bouchées, brochettes </a:t>
            </a:r>
          </a:p>
          <a:p>
            <a:r>
              <a:rPr lang="fr-FR" sz="996" noProof="0">
                <a:latin typeface="Abadi Extra Light" panose="020F05020202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et roulés apéritifs</a:t>
            </a:r>
          </a:p>
        </p:txBody>
      </p:sp>
      <p:sp>
        <p:nvSpPr>
          <p:cNvPr id="43" name="Google Shape;2119;p39">
            <a:extLst>
              <a:ext uri="{FF2B5EF4-FFF2-40B4-BE49-F238E27FC236}">
                <a16:creationId xmlns:a16="http://schemas.microsoft.com/office/drawing/2014/main" id="{C1F6C0FE-8E29-539E-05E7-2433DD5E9A2E}"/>
              </a:ext>
            </a:extLst>
          </p:cNvPr>
          <p:cNvSpPr/>
          <p:nvPr/>
        </p:nvSpPr>
        <p:spPr>
          <a:xfrm>
            <a:off x="8645376" y="6302693"/>
            <a:ext cx="405203" cy="345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>
            <a:solidFill>
              <a:srgbClr val="72CCF3"/>
            </a:solidFill>
          </a:ln>
        </p:spPr>
        <p:txBody>
          <a:bodyPr spcFirstLastPara="1" wrap="square" lIns="7122" tIns="7122" rIns="7122" bIns="7122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EBEBEB"/>
              </a:buClr>
              <a:buSzPts val="1900"/>
              <a:buFont typeface="Gill Sans"/>
              <a:buNone/>
            </a:pPr>
            <a:endParaRPr lang="fr-FR" sz="946" noProof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4" name="Graphique 43">
            <a:extLst>
              <a:ext uri="{FF2B5EF4-FFF2-40B4-BE49-F238E27FC236}">
                <a16:creationId xmlns:a16="http://schemas.microsoft.com/office/drawing/2014/main" id="{7A0995C4-7F05-6EC8-1503-F3411D609D94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7358" y="2411695"/>
            <a:ext cx="394298" cy="345010"/>
          </a:xfrm>
          <a:prstGeom prst="rect">
            <a:avLst/>
          </a:prstGeom>
        </p:spPr>
      </p:pic>
      <p:pic>
        <p:nvPicPr>
          <p:cNvPr id="45" name="Graphique 44">
            <a:extLst>
              <a:ext uri="{FF2B5EF4-FFF2-40B4-BE49-F238E27FC236}">
                <a16:creationId xmlns:a16="http://schemas.microsoft.com/office/drawing/2014/main" id="{2206F33E-0741-6F0C-7203-DC5BE180300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53472" y="2064699"/>
            <a:ext cx="395810" cy="346334"/>
          </a:xfrm>
          <a:prstGeom prst="rect">
            <a:avLst/>
          </a:prstGeom>
        </p:spPr>
      </p:pic>
      <p:pic>
        <p:nvPicPr>
          <p:cNvPr id="46" name="Graphique 45">
            <a:extLst>
              <a:ext uri="{FF2B5EF4-FFF2-40B4-BE49-F238E27FC236}">
                <a16:creationId xmlns:a16="http://schemas.microsoft.com/office/drawing/2014/main" id="{20C820C0-3DDD-4A96-89A9-DE2E337C40B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09309" y="2790939"/>
            <a:ext cx="332857" cy="29125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CCDAD4C9-23E4-6D6B-47F1-C02D84D11A0A}"/>
              </a:ext>
            </a:extLst>
          </p:cNvPr>
          <p:cNvSpPr txBox="1"/>
          <p:nvPr/>
        </p:nvSpPr>
        <p:spPr>
          <a:xfrm>
            <a:off x="9349964" y="2169720"/>
            <a:ext cx="92008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13"/>
            <a:r>
              <a:rPr lang="fr-FR" sz="2475" b="1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17</a:t>
            </a:r>
            <a:endParaRPr lang="fr-FR" sz="2475" b="1" baseline="30000" noProof="0">
              <a:solidFill>
                <a:srgbClr val="002274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9F895B7-9ACD-3540-BC71-3179379BB359}"/>
              </a:ext>
            </a:extLst>
          </p:cNvPr>
          <p:cNvSpPr txBox="1"/>
          <p:nvPr/>
        </p:nvSpPr>
        <p:spPr>
          <a:xfrm>
            <a:off x="9397036" y="2562192"/>
            <a:ext cx="920085" cy="33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13"/>
            <a:r>
              <a:rPr lang="fr-FR" sz="797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TYPES DE </a:t>
            </a:r>
          </a:p>
          <a:p>
            <a:pPr defTabSz="454413"/>
            <a:r>
              <a:rPr lang="fr-FR" sz="797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LAIT</a:t>
            </a:r>
            <a:endParaRPr lang="fr-FR" sz="594" noProof="0">
              <a:solidFill>
                <a:srgbClr val="002274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7CA8FAD-D64E-98EB-0BBE-5A9220523D5D}"/>
              </a:ext>
            </a:extLst>
          </p:cNvPr>
          <p:cNvSpPr txBox="1"/>
          <p:nvPr/>
        </p:nvSpPr>
        <p:spPr>
          <a:xfrm>
            <a:off x="10299765" y="4288543"/>
            <a:ext cx="1484354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13"/>
            <a:r>
              <a:rPr lang="fr-FR" sz="797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TONNES DE FROMAGES, LAIT ET BEURRE COMMERCIALISES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86E966B-6C06-FAF5-4A01-500E289F20F0}"/>
              </a:ext>
            </a:extLst>
          </p:cNvPr>
          <p:cNvSpPr txBox="1"/>
          <p:nvPr/>
        </p:nvSpPr>
        <p:spPr>
          <a:xfrm>
            <a:off x="10840261" y="3131782"/>
            <a:ext cx="920086" cy="473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13"/>
            <a:r>
              <a:rPr lang="fr-FR" sz="2475" b="1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953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B58AB1-8BF3-0094-E02D-2E5140043C80}"/>
              </a:ext>
            </a:extLst>
          </p:cNvPr>
          <p:cNvSpPr txBox="1"/>
          <p:nvPr/>
        </p:nvSpPr>
        <p:spPr>
          <a:xfrm>
            <a:off x="10847679" y="3514285"/>
            <a:ext cx="1343343" cy="21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4413"/>
            <a:r>
              <a:rPr lang="fr-FR" sz="797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rPr>
              <a:t>ETP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D436DEF-86DF-069F-2532-03A2902F2F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63224" y="855"/>
            <a:ext cx="1507793" cy="100221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7D6E8E9B-2760-D4CE-8C12-4131428806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77001" y="6159918"/>
            <a:ext cx="1226926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7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E3C48-82FA-2A77-95DD-A1B15F19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4F9250EC-4BCD-6838-E4BE-3B8C2424B578}"/>
              </a:ext>
            </a:extLst>
          </p:cNvPr>
          <p:cNvGrpSpPr/>
          <p:nvPr/>
        </p:nvGrpSpPr>
        <p:grpSpPr>
          <a:xfrm>
            <a:off x="10280566" y="1741469"/>
            <a:ext cx="1033939" cy="569490"/>
            <a:chOff x="-4013122" y="3112344"/>
            <a:chExt cx="2089627" cy="1150959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09C3781-EE81-8EB5-73EE-7145CE8BA6ED}"/>
                </a:ext>
              </a:extLst>
            </p:cNvPr>
            <p:cNvSpPr txBox="1"/>
            <p:nvPr/>
          </p:nvSpPr>
          <p:spPr>
            <a:xfrm>
              <a:off x="-4013122" y="3112344"/>
              <a:ext cx="1859526" cy="956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4413"/>
              <a:r>
                <a:rPr lang="fr-FR" sz="2475" b="1" noProof="0">
                  <a:solidFill>
                    <a:srgbClr val="002274"/>
                  </a:solidFill>
                  <a:latin typeface="Rubik" pitchFamily="2" charset="-79"/>
                  <a:cs typeface="Rubik" pitchFamily="2" charset="-79"/>
                </a:rPr>
                <a:t>16</a:t>
              </a:r>
              <a:endParaRPr lang="fr-FR" sz="2475" b="1" baseline="30000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0E6CBF0-EC14-F803-80B1-FA9BDDF89AF2}"/>
                </a:ext>
              </a:extLst>
            </p:cNvPr>
            <p:cNvSpPr txBox="1"/>
            <p:nvPr/>
          </p:nvSpPr>
          <p:spPr>
            <a:xfrm>
              <a:off x="-3783021" y="3828791"/>
              <a:ext cx="1859526" cy="43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4413"/>
              <a:r>
                <a:rPr lang="fr-FR" sz="797" noProof="0">
                  <a:solidFill>
                    <a:srgbClr val="002274"/>
                  </a:solidFill>
                  <a:latin typeface="Rubik" pitchFamily="2" charset="-79"/>
                  <a:cs typeface="Rubik" pitchFamily="2" charset="-79"/>
                </a:rPr>
                <a:t>MAGASINS</a:t>
              </a:r>
              <a:endParaRPr lang="fr-FR" sz="594" noProof="0">
                <a:solidFill>
                  <a:srgbClr val="002274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CDE4C53-4BC5-3773-2A05-9780ECBF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93" y="-1638780"/>
            <a:ext cx="6069670" cy="8495665"/>
          </a:xfrm>
          <a:prstGeom prst="rect">
            <a:avLst/>
          </a:prstGeom>
        </p:spPr>
      </p:pic>
      <p:sp>
        <p:nvSpPr>
          <p:cNvPr id="29" name="Google Shape;1688;p36">
            <a:extLst>
              <a:ext uri="{FF2B5EF4-FFF2-40B4-BE49-F238E27FC236}">
                <a16:creationId xmlns:a16="http://schemas.microsoft.com/office/drawing/2014/main" id="{7A7676C9-0BF7-BFB5-538A-0DD38595D4DB}"/>
              </a:ext>
            </a:extLst>
          </p:cNvPr>
          <p:cNvSpPr/>
          <p:nvPr/>
        </p:nvSpPr>
        <p:spPr>
          <a:xfrm>
            <a:off x="9867032" y="1846151"/>
            <a:ext cx="413534" cy="3865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>
            <a:solidFill>
              <a:srgbClr val="72CCF3"/>
            </a:solidFill>
          </a:ln>
        </p:spPr>
        <p:txBody>
          <a:bodyPr spcFirstLastPara="1" wrap="square" lIns="7122" tIns="7122" rIns="7122" bIns="7122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EBEBEB"/>
              </a:buClr>
              <a:buSzPts val="1900"/>
              <a:buFont typeface="Gill Sans"/>
              <a:buNone/>
            </a:pPr>
            <a:endParaRPr lang="fr-FR" sz="946" noProof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49DA26D-41BC-1EC5-C5DC-772894873884}"/>
              </a:ext>
            </a:extLst>
          </p:cNvPr>
          <p:cNvSpPr txBox="1"/>
          <p:nvPr/>
        </p:nvSpPr>
        <p:spPr>
          <a:xfrm>
            <a:off x="8737105" y="1364735"/>
            <a:ext cx="1333620" cy="6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93" noProof="0">
                <a:solidFill>
                  <a:srgbClr val="0070C0"/>
                </a:solidFill>
                <a:latin typeface="Baguet Script" panose="000005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 réseau de…</a:t>
            </a:r>
            <a:endParaRPr lang="fr-FR" sz="697" noProof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1D4387-2B85-F23A-D4CA-34904471ABAE}"/>
              </a:ext>
            </a:extLst>
          </p:cNvPr>
          <p:cNvSpPr txBox="1"/>
          <p:nvPr/>
        </p:nvSpPr>
        <p:spPr>
          <a:xfrm>
            <a:off x="8525831" y="2551837"/>
            <a:ext cx="292395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noProof="0" dirty="0">
                <a:solidFill>
                  <a:srgbClr val="002274"/>
                </a:solidFill>
                <a:cs typeface="Rubik"/>
              </a:rPr>
              <a:t>8 magasins sur site </a:t>
            </a:r>
          </a:p>
          <a:p>
            <a:r>
              <a:rPr lang="fr-FR" noProof="0" dirty="0">
                <a:solidFill>
                  <a:srgbClr val="002274"/>
                </a:solidFill>
                <a:cs typeface="Rubik"/>
              </a:rPr>
              <a:t>8 magasins en ville</a:t>
            </a:r>
          </a:p>
          <a:p>
            <a:endParaRPr lang="fr-FR" noProof="0" dirty="0">
              <a:solidFill>
                <a:srgbClr val="002274"/>
              </a:solidFill>
              <a:cs typeface="Rubik" pitchFamily="2" charset="-79"/>
            </a:endParaRPr>
          </a:p>
          <a:p>
            <a:r>
              <a:rPr lang="fr-FR" noProof="0" dirty="0">
                <a:solidFill>
                  <a:srgbClr val="002274"/>
                </a:solidFill>
                <a:cs typeface="Rubik"/>
              </a:rPr>
              <a:t>CA : 9M€ (de 130 k€ à 2 M€)</a:t>
            </a:r>
          </a:p>
          <a:p>
            <a:r>
              <a:rPr lang="fr-FR" noProof="0" dirty="0">
                <a:solidFill>
                  <a:srgbClr val="002274"/>
                </a:solidFill>
                <a:cs typeface="Rubik"/>
              </a:rPr>
              <a:t>ETP : 30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F42398-6671-B33F-A528-D01630637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670" y="6008"/>
            <a:ext cx="1507793" cy="10022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FAA71F3-D73B-1F5C-022E-C977B19B8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681" y="4625279"/>
            <a:ext cx="2168971" cy="17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4D04A-BADE-35E7-0AFA-60A4A5DC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134E245-6864-E001-179D-71EBC18F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88" y="66051"/>
            <a:ext cx="10811811" cy="1010135"/>
          </a:xfrm>
        </p:spPr>
        <p:txBody>
          <a:bodyPr>
            <a:normAutofit/>
          </a:bodyPr>
          <a:lstStyle/>
          <a:p>
            <a:r>
              <a:rPr lang="fr-FR" sz="290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rPr>
              <a:t>Grandes étapes du développement de notre </a:t>
            </a:r>
            <a:br>
              <a:rPr lang="fr-FR" sz="290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fr-FR" sz="2900">
                <a:solidFill>
                  <a:schemeClr val="tx1"/>
                </a:solidFill>
                <a:latin typeface="ADLaM Display" panose="02010000000000000000" pitchFamily="2" charset="0"/>
                <a:cs typeface="ADLaM Display" panose="02010000000000000000" pitchFamily="2" charset="0"/>
              </a:rPr>
              <a:t>entreprise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085296-2093-2DC5-55B3-2DB3D82D3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342" y="139110"/>
            <a:ext cx="1747367" cy="1161454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32A7CAE0-9BB0-D701-EDBA-0E74A9D56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968565"/>
              </p:ext>
            </p:extLst>
          </p:nvPr>
        </p:nvGraphicFramePr>
        <p:xfrm>
          <a:off x="1173208" y="1149245"/>
          <a:ext cx="10950212" cy="5283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A93DF424-5306-7EE1-EF72-2EC699203B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560" y="5406523"/>
            <a:ext cx="893321" cy="437962"/>
          </a:xfrm>
          <a:prstGeom prst="rect">
            <a:avLst/>
          </a:prstGeom>
        </p:spPr>
      </p:pic>
      <p:pic>
        <p:nvPicPr>
          <p:cNvPr id="22" name="Picture 2" descr="image">
            <a:extLst>
              <a:ext uri="{FF2B5EF4-FFF2-40B4-BE49-F238E27FC236}">
                <a16:creationId xmlns:a16="http://schemas.microsoft.com/office/drawing/2014/main" id="{44334DBA-457A-7C98-B560-B1E6F475E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824" y="5354570"/>
            <a:ext cx="913737" cy="54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EFB9966-4443-C70A-C975-2BD7810DE88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9233" y="5305415"/>
            <a:ext cx="999298" cy="3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4AC7AE-0C38-4E3F-BFD7-114BCBAA1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F2DC0A-977D-485A-B2D9-823A4AD9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65EFCA-F092-46FD-AB11-38D81E27B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C5F0B8-FB92-49DA-BAE1-B3B996097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A8020-849C-4127-8EE3-744562A65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24DCF4-37AD-431F-8AB4-31D1D4FC1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F10570-F21B-4FCC-911A-2E40CD298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8E753-9E63-4BFD-8C2C-97A79D4A8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2D21F-1AFE-4751-B000-872A7BB47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96948617E0764B8E120AC586FC8405" ma:contentTypeVersion="4" ma:contentTypeDescription="Crée un document." ma:contentTypeScope="" ma:versionID="04674737cdae4afb2eae274972fbd695">
  <xsd:schema xmlns:xsd="http://www.w3.org/2001/XMLSchema" xmlns:xs="http://www.w3.org/2001/XMLSchema" xmlns:p="http://schemas.microsoft.com/office/2006/metadata/properties" xmlns:ns2="142e2aaa-6958-41f4-8f1c-672da701fec8" targetNamespace="http://schemas.microsoft.com/office/2006/metadata/properties" ma:root="true" ma:fieldsID="9d3c1ca3d26616f9bfdde4906ae97a4f" ns2:_="">
    <xsd:import namespace="142e2aaa-6958-41f4-8f1c-672da701fe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e2aaa-6958-41f4-8f1c-672da701fe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EBE53A-4749-4DF4-8C75-4C35F85E5F4C}">
  <ds:schemaRefs>
    <ds:schemaRef ds:uri="142e2aaa-6958-41f4-8f1c-672da701fe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E1170A-BBA8-49E6-B6D4-2C22721B13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5D69B2-7D26-4C97-9142-AFA0606AFF12}">
  <ds:schemaRefs>
    <ds:schemaRef ds:uri="142e2aaa-6958-41f4-8f1c-672da701fe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Grand écran</PresentationFormat>
  <Paragraphs>60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</vt:i4>
      </vt:variant>
    </vt:vector>
  </HeadingPairs>
  <TitlesOfParts>
    <vt:vector size="20" baseType="lpstr">
      <vt:lpstr>Abadi Extra Light</vt:lpstr>
      <vt:lpstr>ADLaM Display</vt:lpstr>
      <vt:lpstr>Anton</vt:lpstr>
      <vt:lpstr>Aptos</vt:lpstr>
      <vt:lpstr>Arial</vt:lpstr>
      <vt:lpstr>Baguet Script</vt:lpstr>
      <vt:lpstr>Gill Sans</vt:lpstr>
      <vt:lpstr>Helvetica</vt:lpstr>
      <vt:lpstr>Helvetica Neue Light</vt:lpstr>
      <vt:lpstr>Open Sans</vt:lpstr>
      <vt:lpstr>Rubik</vt:lpstr>
      <vt:lpstr>Rubik Medium</vt:lpstr>
      <vt:lpstr>Rubik SemiBold</vt:lpstr>
      <vt:lpstr>Thème Office</vt:lpstr>
      <vt:lpstr>2_Thème Office</vt:lpstr>
      <vt:lpstr>3_Thème Office</vt:lpstr>
      <vt:lpstr>Présentation PowerPoint</vt:lpstr>
      <vt:lpstr>Présentation PowerPoint</vt:lpstr>
      <vt:lpstr>Présentation PowerPoint</vt:lpstr>
      <vt:lpstr>Grandes étapes du développement de notre  entreprise</vt:lpstr>
    </vt:vector>
  </TitlesOfParts>
  <Company>LACTALIS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BAUDOT Fanny</dc:creator>
  <cp:lastModifiedBy>CHAUVIN Aurelie</cp:lastModifiedBy>
  <cp:revision>3</cp:revision>
  <cp:lastPrinted>2025-07-15T15:53:50Z</cp:lastPrinted>
  <dcterms:created xsi:type="dcterms:W3CDTF">2024-03-08T08:19:28Z</dcterms:created>
  <dcterms:modified xsi:type="dcterms:W3CDTF">2026-05-27T15:31:36Z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0x0101007396948617E0764B8E120AC586FC8405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