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3D30D-4938-40AC-BDF3-2F44D3DEB541}" type="datetimeFigureOut">
              <a:rPr lang="fr-FR" smtClean="0"/>
              <a:t>25/02/2022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C414-C3AC-4C3D-903A-CF5287AF0799}" type="slidenum">
              <a:rPr lang="fr-FR" smtClean="0"/>
              <a:t>‹N°›</a:t>
            </a:fld>
            <a:endParaRPr lang="fr-FR"/>
          </a:p>
        </p:txBody>
      </p:sp>
    </p:spTree>
    <p:extLst>
      <p:ext uri="{BB962C8B-B14F-4D97-AF65-F5344CB8AC3E}">
        <p14:creationId xmlns:p14="http://schemas.microsoft.com/office/powerpoint/2010/main" val="12463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822006" y="1545367"/>
            <a:ext cx="7760019" cy="2519639"/>
          </a:xfrm>
          <a:prstGeom prst="rect">
            <a:avLst/>
          </a:prstGeom>
        </p:spPr>
        <p:txBody>
          <a:bodyPr wrap="square" lIns="0" tIns="0" rIns="0" bIns="0"/>
          <a:lstStyle>
            <a:lvl1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nSpc>
                <a:spcPts val="5500"/>
              </a:lnSpc>
              <a:spcBef>
                <a:spcPts val="0"/>
              </a:spcBef>
              <a:buFontTx/>
              <a:buNone/>
              <a:defRPr sz="5200" b="1">
                <a:solidFill>
                  <a:srgbClr val="20B29E"/>
                </a:solidFill>
                <a:latin typeface="Tahoma" panose="020B0604030504040204" pitchFamily="34" charset="0"/>
                <a:ea typeface="Tahoma" panose="020B0604030504040204" pitchFamily="34" charset="0"/>
                <a:cs typeface="Tahoma" panose="020B0604030504040204" pitchFamily="34" charset="0"/>
              </a:defRPr>
            </a:lvl2pPr>
            <a:lvl3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0" indent="0">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4pPr>
            <a:lvl5pPr marL="0" indent="0">
              <a:lnSpc>
                <a:spcPts val="5500"/>
              </a:lnSpc>
              <a:spcBef>
                <a:spcPts val="0"/>
              </a:spcBef>
              <a:buFontTx/>
              <a:buNone/>
              <a:defRPr sz="5200" b="1">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texte 9">
            <a:extLst>
              <a:ext uri="{FF2B5EF4-FFF2-40B4-BE49-F238E27FC236}">
                <a16:creationId xmlns:a16="http://schemas.microsoft.com/office/drawing/2014/main" id="{D1447C7F-CF31-4C34-94CC-5B92C7BBD6D8}"/>
              </a:ext>
            </a:extLst>
          </p:cNvPr>
          <p:cNvSpPr>
            <a:spLocks noGrp="1"/>
          </p:cNvSpPr>
          <p:nvPr>
            <p:ph type="body" sz="quarter" idx="11"/>
          </p:nvPr>
        </p:nvSpPr>
        <p:spPr>
          <a:xfrm>
            <a:off x="820800" y="4485126"/>
            <a:ext cx="7760019" cy="1174175"/>
          </a:xfrm>
          <a:prstGeom prst="rect">
            <a:avLst/>
          </a:prstGeom>
        </p:spPr>
        <p:txBody>
          <a:bodyPr lIns="0" tIns="0" rIns="0" bIns="0"/>
          <a:lstStyle>
            <a:lvl1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1pPr>
            <a:lvl2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2pPr>
            <a:lvl3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3pPr>
            <a:lvl4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4pPr>
            <a:lvl5pPr marL="0" indent="0">
              <a:lnSpc>
                <a:spcPts val="2300"/>
              </a:lnSpc>
              <a:spcBef>
                <a:spcPts val="0"/>
              </a:spcBef>
              <a:buFontTx/>
              <a:buNone/>
              <a:defRPr sz="2400" b="0">
                <a:solidFill>
                  <a:schemeClr val="accent4"/>
                </a:solidFill>
                <a:latin typeface="+mn-lt"/>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2">
            <a:extLst>
              <a:ext uri="{FF2B5EF4-FFF2-40B4-BE49-F238E27FC236}">
                <a16:creationId xmlns:a16="http://schemas.microsoft.com/office/drawing/2014/main" id="{7823387B-7057-411A-93EE-C04C66773AFD}"/>
              </a:ext>
            </a:extLst>
          </p:cNvPr>
          <p:cNvSpPr>
            <a:spLocks noGrp="1"/>
          </p:cNvSpPr>
          <p:nvPr>
            <p:ph type="dt" sz="half" idx="12"/>
          </p:nvPr>
        </p:nvSpPr>
        <p:spPr>
          <a:xfrm>
            <a:off x="705947" y="6182056"/>
            <a:ext cx="2743200" cy="365125"/>
          </a:xfrm>
          <a:prstGeom prst="rect">
            <a:avLst/>
          </a:prstGeom>
        </p:spPr>
        <p:txBody>
          <a:bodyPr/>
          <a:lstStyle>
            <a:lvl1pPr>
              <a:defRPr sz="1200">
                <a:solidFill>
                  <a:schemeClr val="accent1"/>
                </a:solidFill>
              </a:defRPr>
            </a:lvl1pPr>
          </a:lstStyle>
          <a:p>
            <a:fld id="{E9DFAFA5-2EC4-4020-97EF-C7AF2BFEA70D}" type="datetime1">
              <a:rPr lang="fr-FR" smtClean="0"/>
              <a:t>25/02/2022</a:t>
            </a:fld>
            <a:endParaRPr lang="fr-FR"/>
          </a:p>
        </p:txBody>
      </p:sp>
    </p:spTree>
    <p:extLst>
      <p:ext uri="{BB962C8B-B14F-4D97-AF65-F5344CB8AC3E}">
        <p14:creationId xmlns:p14="http://schemas.microsoft.com/office/powerpoint/2010/main" val="59641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ROS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3FB6F873-D686-4C46-AC74-DD8534C43C8F}" type="datetime1">
              <a:rPr lang="fr-FR" smtClean="0"/>
              <a:t>25/02/2022</a:t>
            </a:fld>
            <a:endParaRPr lang="fr-FR" dirty="0"/>
          </a:p>
        </p:txBody>
      </p:sp>
      <p:sp>
        <p:nvSpPr>
          <p:cNvPr id="13" name="Espace réservé du numéro de diapositive 5">
            <a:extLst>
              <a:ext uri="{FF2B5EF4-FFF2-40B4-BE49-F238E27FC236}">
                <a16:creationId xmlns:a16="http://schemas.microsoft.com/office/drawing/2014/main" id="{8DC8CF59-62B9-4C2B-8ED1-9FBB0612519F}"/>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59079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BLEU CIEL">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25/02/2022</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20777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VER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25/02/2022</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273963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BLE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25/02/2022</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312843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JAUN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2720898" y="1895710"/>
            <a:ext cx="6802243" cy="3914078"/>
          </a:xfrm>
          <a:prstGeom prst="rect">
            <a:avLst/>
          </a:prstGeom>
        </p:spPr>
        <p:txBody>
          <a:bodyPr wrap="square" lIns="0" tIns="0" rIns="0" bIns="0"/>
          <a:lstStyle>
            <a:lvl1pPr marL="0" indent="0" algn="ctr">
              <a:lnSpc>
                <a:spcPts val="2800"/>
              </a:lnSpc>
              <a:spcBef>
                <a:spcPts val="0"/>
              </a:spcBef>
              <a:spcAft>
                <a:spcPts val="2800"/>
              </a:spcAft>
              <a:buFontTx/>
              <a:buNone/>
              <a:defRPr sz="2400" b="0">
                <a:solidFill>
                  <a:schemeClr val="accent2"/>
                </a:solidFill>
                <a:latin typeface="+mn-lt"/>
                <a:ea typeface="Tahoma" panose="020B0604030504040204" pitchFamily="34" charset="0"/>
                <a:cs typeface="Tahoma" panose="020B0604030504040204" pitchFamily="34" charset="0"/>
              </a:defRPr>
            </a:lvl1pPr>
            <a:lvl2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0" indent="0" algn="ctr">
              <a:lnSpc>
                <a:spcPts val="5500"/>
              </a:lnSpc>
              <a:spcBef>
                <a:spcPts val="0"/>
              </a:spcBef>
              <a:buFontTx/>
              <a:buNone/>
              <a:defRPr sz="5200" b="1">
                <a:solidFill>
                  <a:schemeClr val="accent2"/>
                </a:solidFill>
                <a:latin typeface="Tahoma" panose="020B0604030504040204" pitchFamily="34" charset="0"/>
                <a:ea typeface="Tahoma" panose="020B0604030504040204" pitchFamily="34" charset="0"/>
                <a:cs typeface="Tahoma" panose="020B0604030504040204" pitchFamily="34" charset="0"/>
              </a:defRPr>
            </a:lvl3pPr>
            <a:lvl4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0" indent="0" algn="ctr">
              <a:lnSpc>
                <a:spcPts val="5500"/>
              </a:lnSpc>
              <a:spcBef>
                <a:spcPts val="0"/>
              </a:spcBef>
              <a:buFontTx/>
              <a:buNone/>
              <a:defRPr sz="5200" b="1">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3238178" y="6463953"/>
            <a:ext cx="5715644" cy="200698"/>
          </a:xfrm>
          <a:prstGeom prst="rect">
            <a:avLst/>
          </a:prstGeom>
        </p:spPr>
        <p:txBody>
          <a:bodyPr lIns="0" tIns="0" rIns="0" bIns="0"/>
          <a:lstStyle>
            <a:lvl1pPr algn="ctr">
              <a:defRPr sz="1200">
                <a:solidFill>
                  <a:schemeClr val="tx2"/>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399389"/>
            <a:ext cx="2542078" cy="365125"/>
          </a:xfrm>
          <a:prstGeom prst="rect">
            <a:avLst/>
          </a:prstGeom>
        </p:spPr>
        <p:txBody>
          <a:bodyPr/>
          <a:lstStyle>
            <a:lvl1pPr algn="r">
              <a:defRPr sz="1200" spc="0">
                <a:solidFill>
                  <a:schemeClr val="bg1"/>
                </a:solidFill>
              </a:defRPr>
            </a:lvl1pPr>
          </a:lstStyle>
          <a:p>
            <a:fld id="{C3BD774E-443C-43E9-A470-E075F2452881}" type="datetime1">
              <a:rPr lang="fr-FR" smtClean="0"/>
              <a:t>25/02/2022</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Tree>
    <p:extLst>
      <p:ext uri="{BB962C8B-B14F-4D97-AF65-F5344CB8AC3E}">
        <p14:creationId xmlns:p14="http://schemas.microsoft.com/office/powerpoint/2010/main" val="13939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TEXTE + 2 COLONNE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785193" y="621991"/>
            <a:ext cx="10555356" cy="2084996"/>
          </a:xfrm>
          <a:prstGeom prst="rect">
            <a:avLst/>
          </a:prstGeom>
        </p:spPr>
        <p:txBody>
          <a:bodyPr wrap="square" lIns="0" tIns="0" rIns="0" bIns="0" numCol="1"/>
          <a:lstStyle>
            <a:lvl1pPr marL="0" indent="0" algn="l">
              <a:lnSpc>
                <a:spcPts val="5500"/>
              </a:lnSpc>
              <a:spcBef>
                <a:spcPts val="0"/>
              </a:spcBef>
              <a:spcAft>
                <a:spcPts val="0"/>
              </a:spcAft>
              <a:buFontTx/>
              <a:buNone/>
              <a:defRPr sz="36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a:lnSpc>
                <a:spcPts val="2800"/>
              </a:lnSpc>
              <a:spcBef>
                <a:spcPts val="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4">
            <a:extLst>
              <a:ext uri="{FF2B5EF4-FFF2-40B4-BE49-F238E27FC236}">
                <a16:creationId xmlns:a16="http://schemas.microsoft.com/office/drawing/2014/main" id="{755C6D6B-2D7E-41B2-9033-2A5EB69B2CF5}"/>
              </a:ext>
            </a:extLst>
          </p:cNvPr>
          <p:cNvSpPr>
            <a:spLocks noGrp="1"/>
          </p:cNvSpPr>
          <p:nvPr>
            <p:ph type="ftr" sz="quarter" idx="13"/>
          </p:nvPr>
        </p:nvSpPr>
        <p:spPr>
          <a:xfrm>
            <a:off x="492581" y="244732"/>
            <a:ext cx="5715644" cy="200698"/>
          </a:xfrm>
          <a:prstGeom prst="rect">
            <a:avLst/>
          </a:prstGeom>
        </p:spPr>
        <p:txBody>
          <a:bodyPr lIns="0" tIns="0" rIns="0" bIns="0"/>
          <a:lstStyle>
            <a:lvl1pPr algn="l">
              <a:defRPr sz="1200">
                <a:solidFill>
                  <a:schemeClr val="accent4"/>
                </a:solidFill>
              </a:defRPr>
            </a:lvl1pPr>
          </a:lstStyle>
          <a:p>
            <a:r>
              <a:rPr lang="fr-FR"/>
              <a:t>Les fondamentaux de la communication écrite et numérique</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9" name="Espace réservé de la date 2">
            <a:extLst>
              <a:ext uri="{FF2B5EF4-FFF2-40B4-BE49-F238E27FC236}">
                <a16:creationId xmlns:a16="http://schemas.microsoft.com/office/drawing/2014/main" id="{E4AA7196-C391-4071-9E79-7752A458C292}"/>
              </a:ext>
            </a:extLst>
          </p:cNvPr>
          <p:cNvSpPr>
            <a:spLocks noGrp="1"/>
          </p:cNvSpPr>
          <p:nvPr>
            <p:ph type="dt" sz="half" idx="12"/>
          </p:nvPr>
        </p:nvSpPr>
        <p:spPr>
          <a:xfrm>
            <a:off x="9323941" y="200223"/>
            <a:ext cx="2542078" cy="365125"/>
          </a:xfrm>
          <a:prstGeom prst="rect">
            <a:avLst/>
          </a:prstGeom>
        </p:spPr>
        <p:txBody>
          <a:bodyPr/>
          <a:lstStyle>
            <a:lvl1pPr algn="r">
              <a:defRPr sz="1200" spc="0">
                <a:solidFill>
                  <a:schemeClr val="accent1"/>
                </a:solidFill>
              </a:defRPr>
            </a:lvl1pPr>
          </a:lstStyle>
          <a:p>
            <a:fld id="{C3BD774E-443C-43E9-A470-E075F2452881}" type="datetime1">
              <a:rPr lang="fr-FR" smtClean="0"/>
              <a:pPr/>
              <a:t>25/02/2022</a:t>
            </a:fld>
            <a:endParaRPr lang="fr-FR" dirty="0"/>
          </a:p>
        </p:txBody>
      </p:sp>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
        <p:nvSpPr>
          <p:cNvPr id="11" name="Espace réservé du texte 9">
            <a:extLst>
              <a:ext uri="{FF2B5EF4-FFF2-40B4-BE49-F238E27FC236}">
                <a16:creationId xmlns:a16="http://schemas.microsoft.com/office/drawing/2014/main" id="{434463CB-B052-47AF-B0C8-CC9D8337CE8E}"/>
              </a:ext>
            </a:extLst>
          </p:cNvPr>
          <p:cNvSpPr>
            <a:spLocks noGrp="1"/>
          </p:cNvSpPr>
          <p:nvPr>
            <p:ph type="body" sz="quarter" idx="15"/>
          </p:nvPr>
        </p:nvSpPr>
        <p:spPr>
          <a:xfrm>
            <a:off x="782254" y="2951430"/>
            <a:ext cx="10555356" cy="3029702"/>
          </a:xfrm>
          <a:prstGeom prst="rect">
            <a:avLst/>
          </a:prstGeom>
        </p:spPr>
        <p:txBody>
          <a:bodyPr wrap="square" lIns="0" tIns="0" rIns="0" bIns="0" numCol="2" spcCol="216000"/>
          <a:lstStyle>
            <a:lvl1pPr marL="0" indent="0" algn="l">
              <a:lnSpc>
                <a:spcPts val="2800"/>
              </a:lnSpc>
              <a:spcBef>
                <a:spcPts val="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1pPr>
            <a:lvl2pPr marL="625475" indent="-142875" algn="l">
              <a:lnSpc>
                <a:spcPts val="1800"/>
              </a:lnSpc>
              <a:spcBef>
                <a:spcPts val="0"/>
              </a:spcBef>
              <a:spcAft>
                <a:spcPts val="0"/>
              </a:spcAft>
              <a:buClr>
                <a:schemeClr val="accent1"/>
              </a:buClr>
              <a:buFont typeface="Symbol" panose="05050102010706020507" pitchFamily="18" charset="2"/>
              <a:buChar char="·"/>
              <a:defRPr sz="1500" b="0">
                <a:solidFill>
                  <a:schemeClr val="tx1"/>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0" indent="0" algn="l">
              <a:lnSpc>
                <a:spcPts val="1800"/>
              </a:lnSpc>
              <a:spcBef>
                <a:spcPts val="0"/>
              </a:spcBef>
              <a:buFontTx/>
              <a:buNone/>
              <a:defRPr sz="1500" b="0">
                <a:solidFill>
                  <a:schemeClr val="tx2"/>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accent2"/>
                </a:solidFill>
                <a:latin typeface="+mn-lt"/>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1026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TEXTE + ENCART BLE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F0706-C50A-41D3-AAB3-EED7DD338A28}"/>
              </a:ext>
            </a:extLst>
          </p:cNvPr>
          <p:cNvSpPr/>
          <p:nvPr userDrawn="1"/>
        </p:nvSpPr>
        <p:spPr>
          <a:xfrm>
            <a:off x="7976103" y="1937442"/>
            <a:ext cx="3430704" cy="3286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19AE62B1-242F-4D6A-BD0D-AE73AB2D68F6}"/>
              </a:ext>
            </a:extLst>
          </p:cNvPr>
          <p:cNvSpPr>
            <a:spLocks noGrp="1"/>
          </p:cNvSpPr>
          <p:nvPr>
            <p:ph type="body" sz="quarter" idx="10"/>
          </p:nvPr>
        </p:nvSpPr>
        <p:spPr>
          <a:xfrm>
            <a:off x="785193" y="621990"/>
            <a:ext cx="7000787" cy="5359142"/>
          </a:xfrm>
          <a:prstGeom prst="rect">
            <a:avLst/>
          </a:prstGeom>
        </p:spPr>
        <p:txBody>
          <a:bodyPr wrap="square" lIns="0" tIns="0" rIns="0" bIns="0" numCol="1"/>
          <a:lstStyle>
            <a:lvl1pPr marL="0" indent="0" algn="l">
              <a:lnSpc>
                <a:spcPts val="5500"/>
              </a:lnSpc>
              <a:spcBef>
                <a:spcPts val="0"/>
              </a:spcBef>
              <a:spcAft>
                <a:spcPts val="0"/>
              </a:spcAft>
              <a:buFontTx/>
              <a:buNone/>
              <a:defRPr sz="3600" b="1">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0" indent="0" algn="l">
              <a:lnSpc>
                <a:spcPts val="2800"/>
              </a:lnSpc>
              <a:spcBef>
                <a:spcPts val="1800"/>
              </a:spcBef>
              <a:spcAft>
                <a:spcPts val="1100"/>
              </a:spcAft>
              <a:buFontTx/>
              <a:buNone/>
              <a:defRPr sz="2400" b="1">
                <a:solidFill>
                  <a:schemeClr val="accent2"/>
                </a:solidFill>
                <a:latin typeface="+mn-lt"/>
                <a:ea typeface="Tahoma" panose="020B0604030504040204" pitchFamily="34" charset="0"/>
                <a:cs typeface="Tahoma" panose="020B0604030504040204" pitchFamily="34" charset="0"/>
              </a:defRPr>
            </a:lvl2pPr>
            <a:lvl3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3pPr>
            <a:lvl4pPr marL="626400" indent="-144000" algn="l">
              <a:lnSpc>
                <a:spcPts val="1800"/>
              </a:lnSpc>
              <a:spcBef>
                <a:spcPts val="0"/>
              </a:spcBef>
              <a:buClr>
                <a:schemeClr val="accent1"/>
              </a:buClr>
              <a:buFont typeface="Symbol" panose="05050102010706020507" pitchFamily="18" charset="2"/>
              <a:buChar char="·"/>
              <a:defRPr sz="1500" b="0">
                <a:solidFill>
                  <a:schemeClr val="tx1"/>
                </a:solidFill>
                <a:latin typeface="+mn-lt"/>
                <a:ea typeface="Tahoma" panose="020B0604030504040204" pitchFamily="34" charset="0"/>
                <a:cs typeface="Tahoma" panose="020B0604030504040204" pitchFamily="34" charset="0"/>
              </a:defRPr>
            </a:lvl4pPr>
            <a:lvl5pPr marL="0" indent="0" algn="l">
              <a:lnSpc>
                <a:spcPts val="1800"/>
              </a:lnSpc>
              <a:spcBef>
                <a:spcPts val="0"/>
              </a:spcBef>
              <a:buFontTx/>
              <a:buNone/>
              <a:defRPr sz="1500" b="0">
                <a:solidFill>
                  <a:schemeClr val="tx1"/>
                </a:solidFill>
                <a:latin typeface="+mn-lt"/>
                <a:ea typeface="Tahoma" panose="020B0604030504040204" pitchFamily="34" charset="0"/>
                <a:cs typeface="Tahoma" panose="020B0604030504040204" pitchFamily="34" charset="0"/>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3" name="Image 2">
            <a:extLst>
              <a:ext uri="{FF2B5EF4-FFF2-40B4-BE49-F238E27FC236}">
                <a16:creationId xmlns:a16="http://schemas.microsoft.com/office/drawing/2014/main" id="{C1871319-F53F-47AF-B41D-194D77FF4B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6969" y="5981132"/>
            <a:ext cx="828000" cy="674257"/>
          </a:xfrm>
          <a:prstGeom prst="rect">
            <a:avLst/>
          </a:prstGeom>
        </p:spPr>
      </p:pic>
      <p:sp>
        <p:nvSpPr>
          <p:cNvPr id="7" name="Espace réservé du numéro de diapositive 5">
            <a:extLst>
              <a:ext uri="{FF2B5EF4-FFF2-40B4-BE49-F238E27FC236}">
                <a16:creationId xmlns:a16="http://schemas.microsoft.com/office/drawing/2014/main" id="{DD6EC2E8-831B-4B7A-AF7D-0A3126176052}"/>
              </a:ext>
            </a:extLst>
          </p:cNvPr>
          <p:cNvSpPr>
            <a:spLocks noGrp="1"/>
          </p:cNvSpPr>
          <p:nvPr>
            <p:ph type="sldNum" sz="quarter" idx="14"/>
          </p:nvPr>
        </p:nvSpPr>
        <p:spPr>
          <a:xfrm>
            <a:off x="10992369" y="6421234"/>
            <a:ext cx="828000" cy="243417"/>
          </a:xfrm>
          <a:prstGeom prst="rect">
            <a:avLst/>
          </a:prstGeom>
        </p:spPr>
        <p:txBody>
          <a:bodyPr/>
          <a:lstStyle>
            <a:lvl1pPr algn="r">
              <a:defRPr sz="1200" b="0"/>
            </a:lvl1pPr>
          </a:lstStyle>
          <a:p>
            <a:fld id="{4C7E21DC-CC56-46B7-BFF7-48361C3AE33C}" type="slidenum">
              <a:rPr lang="fr-FR" smtClean="0"/>
              <a:pPr/>
              <a:t>‹N°›</a:t>
            </a:fld>
            <a:endParaRPr lang="fr-FR"/>
          </a:p>
        </p:txBody>
      </p:sp>
      <p:sp>
        <p:nvSpPr>
          <p:cNvPr id="5" name="Espace réservé du texte 4">
            <a:extLst>
              <a:ext uri="{FF2B5EF4-FFF2-40B4-BE49-F238E27FC236}">
                <a16:creationId xmlns:a16="http://schemas.microsoft.com/office/drawing/2014/main" id="{ED00ED1A-096E-4108-8CE0-01215AF28483}"/>
              </a:ext>
            </a:extLst>
          </p:cNvPr>
          <p:cNvSpPr>
            <a:spLocks noGrp="1"/>
          </p:cNvSpPr>
          <p:nvPr>
            <p:ph type="body" sz="quarter" idx="15"/>
          </p:nvPr>
        </p:nvSpPr>
        <p:spPr>
          <a:xfrm>
            <a:off x="7976103" y="1937443"/>
            <a:ext cx="3430704" cy="3286408"/>
          </a:xfrm>
          <a:prstGeom prst="rect">
            <a:avLst/>
          </a:prstGeom>
        </p:spPr>
        <p:txBody>
          <a:bodyPr lIns="306000" tIns="234000" rIns="288000" bIns="144000"/>
          <a:lstStyle>
            <a:lvl1pPr marL="0" indent="0">
              <a:lnSpc>
                <a:spcPts val="1800"/>
              </a:lnSpc>
              <a:buFontTx/>
              <a:buNone/>
              <a:defRPr sz="1500">
                <a:solidFill>
                  <a:schemeClr val="bg1"/>
                </a:solidFill>
              </a:defRPr>
            </a:lvl1pPr>
            <a:lvl2pPr marL="0" indent="0">
              <a:lnSpc>
                <a:spcPts val="1800"/>
              </a:lnSpc>
              <a:spcBef>
                <a:spcPts val="0"/>
              </a:spcBef>
              <a:buFontTx/>
              <a:buNone/>
              <a:defRPr sz="1500">
                <a:solidFill>
                  <a:schemeClr val="bg1"/>
                </a:solidFill>
              </a:defRPr>
            </a:lvl2pPr>
            <a:lvl3pPr marL="0" indent="0">
              <a:lnSpc>
                <a:spcPts val="1800"/>
              </a:lnSpc>
              <a:spcBef>
                <a:spcPts val="0"/>
              </a:spcBef>
              <a:buFontTx/>
              <a:buNone/>
              <a:defRPr sz="1500">
                <a:solidFill>
                  <a:schemeClr val="bg1"/>
                </a:solidFill>
              </a:defRPr>
            </a:lvl3pPr>
            <a:lvl4pPr marL="0" indent="0">
              <a:lnSpc>
                <a:spcPts val="1800"/>
              </a:lnSpc>
              <a:spcBef>
                <a:spcPts val="0"/>
              </a:spcBef>
              <a:buFontTx/>
              <a:buNone/>
              <a:defRPr sz="1500">
                <a:solidFill>
                  <a:schemeClr val="bg1"/>
                </a:solidFill>
              </a:defRPr>
            </a:lvl4pPr>
            <a:lvl5pPr marL="0" indent="0">
              <a:lnSpc>
                <a:spcPts val="1800"/>
              </a:lnSpc>
              <a:spcBef>
                <a:spcPts val="0"/>
              </a:spcBef>
              <a:buFontTx/>
              <a:buNone/>
              <a:defRPr sz="1500">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pied de page 4">
            <a:extLst>
              <a:ext uri="{FF2B5EF4-FFF2-40B4-BE49-F238E27FC236}">
                <a16:creationId xmlns:a16="http://schemas.microsoft.com/office/drawing/2014/main" id="{C725A5B5-D2C9-4A6F-ADD7-F9808064C976}"/>
              </a:ext>
            </a:extLst>
          </p:cNvPr>
          <p:cNvSpPr>
            <a:spLocks noGrp="1"/>
          </p:cNvSpPr>
          <p:nvPr>
            <p:ph type="ftr" sz="quarter" idx="13"/>
          </p:nvPr>
        </p:nvSpPr>
        <p:spPr>
          <a:xfrm>
            <a:off x="492581" y="244732"/>
            <a:ext cx="5715644" cy="200698"/>
          </a:xfrm>
          <a:prstGeom prst="rect">
            <a:avLst/>
          </a:prstGeom>
        </p:spPr>
        <p:txBody>
          <a:bodyPr lIns="0" tIns="0" rIns="0" bIns="0"/>
          <a:lstStyle>
            <a:lvl1pPr algn="l">
              <a:defRPr sz="1200">
                <a:solidFill>
                  <a:schemeClr val="accent4"/>
                </a:solidFill>
              </a:defRPr>
            </a:lvl1pPr>
          </a:lstStyle>
          <a:p>
            <a:r>
              <a:rPr lang="fr-FR"/>
              <a:t>Les fondamentaux de la communication écrite et numérique</a:t>
            </a:r>
            <a:endParaRPr lang="fr-FR" dirty="0"/>
          </a:p>
        </p:txBody>
      </p:sp>
      <p:sp>
        <p:nvSpPr>
          <p:cNvPr id="12" name="Espace réservé de la date 2">
            <a:extLst>
              <a:ext uri="{FF2B5EF4-FFF2-40B4-BE49-F238E27FC236}">
                <a16:creationId xmlns:a16="http://schemas.microsoft.com/office/drawing/2014/main" id="{7DCE2061-3A65-4E97-9C97-1784709A7A77}"/>
              </a:ext>
            </a:extLst>
          </p:cNvPr>
          <p:cNvSpPr>
            <a:spLocks noGrp="1"/>
          </p:cNvSpPr>
          <p:nvPr>
            <p:ph type="dt" sz="half" idx="12"/>
          </p:nvPr>
        </p:nvSpPr>
        <p:spPr>
          <a:xfrm>
            <a:off x="9323941" y="200223"/>
            <a:ext cx="2542078" cy="365125"/>
          </a:xfrm>
          <a:prstGeom prst="rect">
            <a:avLst/>
          </a:prstGeom>
        </p:spPr>
        <p:txBody>
          <a:bodyPr/>
          <a:lstStyle>
            <a:lvl1pPr algn="r">
              <a:defRPr sz="1200" spc="0">
                <a:solidFill>
                  <a:schemeClr val="accent1"/>
                </a:solidFill>
              </a:defRPr>
            </a:lvl1pPr>
          </a:lstStyle>
          <a:p>
            <a:fld id="{C3BD774E-443C-43E9-A470-E075F2452881}" type="datetime1">
              <a:rPr lang="fr-FR" smtClean="0"/>
              <a:pPr/>
              <a:t>25/02/2022</a:t>
            </a:fld>
            <a:endParaRPr lang="fr-FR" dirty="0"/>
          </a:p>
        </p:txBody>
      </p:sp>
    </p:spTree>
    <p:extLst>
      <p:ext uri="{BB962C8B-B14F-4D97-AF65-F5344CB8AC3E}">
        <p14:creationId xmlns:p14="http://schemas.microsoft.com/office/powerpoint/2010/main" val="209159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RNIERE DE 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967BCC6-2EA2-48FE-B805-67CE754042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4684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302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53B625-4E4F-464F-85E2-4CBF4F2604FD}"/>
              </a:ext>
            </a:extLst>
          </p:cNvPr>
          <p:cNvSpPr>
            <a:spLocks noGrp="1"/>
          </p:cNvSpPr>
          <p:nvPr>
            <p:ph type="body" sz="quarter" idx="10"/>
          </p:nvPr>
        </p:nvSpPr>
        <p:spPr/>
        <p:txBody>
          <a:bodyPr/>
          <a:lstStyle/>
          <a:p>
            <a:r>
              <a:rPr lang="fr-FR" dirty="0"/>
              <a:t>Les fondamentaux</a:t>
            </a:r>
          </a:p>
          <a:p>
            <a:pPr lvl="1"/>
            <a:r>
              <a:rPr lang="fr-FR" dirty="0"/>
              <a:t>de la communication</a:t>
            </a:r>
          </a:p>
          <a:p>
            <a:pPr lvl="1"/>
            <a:r>
              <a:rPr lang="fr-FR" dirty="0"/>
              <a:t>écrite et numérique</a:t>
            </a:r>
          </a:p>
        </p:txBody>
      </p:sp>
      <p:sp>
        <p:nvSpPr>
          <p:cNvPr id="7" name="Espace réservé du texte 6">
            <a:extLst>
              <a:ext uri="{FF2B5EF4-FFF2-40B4-BE49-F238E27FC236}">
                <a16:creationId xmlns:a16="http://schemas.microsoft.com/office/drawing/2014/main" id="{F5EA4D4A-76DE-48D3-958B-236F7F64C8FF}"/>
              </a:ext>
            </a:extLst>
          </p:cNvPr>
          <p:cNvSpPr>
            <a:spLocks noGrp="1"/>
          </p:cNvSpPr>
          <p:nvPr>
            <p:ph type="body" sz="quarter" idx="11"/>
          </p:nvPr>
        </p:nvSpPr>
        <p:spPr/>
        <p:txBody>
          <a:bodyPr/>
          <a:lstStyle/>
          <a:p>
            <a:r>
              <a:rPr lang="fr-FR" dirty="0"/>
              <a:t>Identifier les différents supports</a:t>
            </a:r>
          </a:p>
          <a:p>
            <a:r>
              <a:rPr lang="fr-FR" dirty="0"/>
              <a:t>de communication écrite</a:t>
            </a:r>
          </a:p>
        </p:txBody>
      </p:sp>
      <p:sp>
        <p:nvSpPr>
          <p:cNvPr id="6" name="Espace réservé de la date 5">
            <a:extLst>
              <a:ext uri="{FF2B5EF4-FFF2-40B4-BE49-F238E27FC236}">
                <a16:creationId xmlns:a16="http://schemas.microsoft.com/office/drawing/2014/main" id="{54A75E4D-342B-4A72-80AC-67BAE04001A2}"/>
              </a:ext>
            </a:extLst>
          </p:cNvPr>
          <p:cNvSpPr>
            <a:spLocks noGrp="1"/>
          </p:cNvSpPr>
          <p:nvPr>
            <p:ph type="dt" sz="half" idx="12"/>
          </p:nvPr>
        </p:nvSpPr>
        <p:spPr/>
        <p:txBody>
          <a:bodyPr/>
          <a:lstStyle/>
          <a:p>
            <a:fld id="{85370AD3-29BF-4B21-9058-320342BBA6DD}" type="datetime1">
              <a:rPr lang="fr-FR" smtClean="0"/>
              <a:pPr/>
              <a:t>25/02/2022</a:t>
            </a:fld>
            <a:endParaRPr lang="fr-FR"/>
          </a:p>
        </p:txBody>
      </p:sp>
    </p:spTree>
    <p:extLst>
      <p:ext uri="{BB962C8B-B14F-4D97-AF65-F5344CB8AC3E}">
        <p14:creationId xmlns:p14="http://schemas.microsoft.com/office/powerpoint/2010/main" val="304161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51E5DCD-0B31-4123-991D-8DBF906FA33D}"/>
              </a:ext>
            </a:extLst>
          </p:cNvPr>
          <p:cNvSpPr>
            <a:spLocks noGrp="1"/>
          </p:cNvSpPr>
          <p:nvPr>
            <p:ph type="body" sz="quarter" idx="10"/>
          </p:nvPr>
        </p:nvSpPr>
        <p:spPr/>
        <p:txBody>
          <a:bodyPr/>
          <a:lstStyle/>
          <a:p>
            <a:r>
              <a:rPr lang="fr-FR" dirty="0"/>
              <a:t>Chapitre 01</a:t>
            </a:r>
          </a:p>
          <a:p>
            <a:pPr lvl="1"/>
            <a:r>
              <a:rPr lang="fr-FR" dirty="0"/>
              <a:t>Les supports</a:t>
            </a:r>
          </a:p>
          <a:p>
            <a:pPr lvl="1"/>
            <a:r>
              <a:rPr lang="fr-FR" dirty="0"/>
              <a:t>traditionnels</a:t>
            </a:r>
          </a:p>
          <a:p>
            <a:pPr lvl="1"/>
            <a:r>
              <a:rPr lang="fr-FR" dirty="0"/>
              <a:t>« papier »</a:t>
            </a:r>
          </a:p>
        </p:txBody>
      </p:sp>
      <p:sp>
        <p:nvSpPr>
          <p:cNvPr id="9" name="Espace réservé du pied de page 8">
            <a:extLst>
              <a:ext uri="{FF2B5EF4-FFF2-40B4-BE49-F238E27FC236}">
                <a16:creationId xmlns:a16="http://schemas.microsoft.com/office/drawing/2014/main" id="{3E664267-65AD-4DE6-AA55-50286B72F386}"/>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8" name="Espace réservé de la date 7">
            <a:extLst>
              <a:ext uri="{FF2B5EF4-FFF2-40B4-BE49-F238E27FC236}">
                <a16:creationId xmlns:a16="http://schemas.microsoft.com/office/drawing/2014/main" id="{0F339D3E-8202-4AF6-B6CB-8A76072D3600}"/>
              </a:ext>
            </a:extLst>
          </p:cNvPr>
          <p:cNvSpPr>
            <a:spLocks noGrp="1"/>
          </p:cNvSpPr>
          <p:nvPr>
            <p:ph type="dt" sz="half" idx="12"/>
          </p:nvPr>
        </p:nvSpPr>
        <p:spPr/>
        <p:txBody>
          <a:bodyPr/>
          <a:lstStyle/>
          <a:p>
            <a:fld id="{B0B80A51-864D-4D2E-99A2-C893A17C7921}" type="datetime1">
              <a:rPr lang="fr-FR" smtClean="0"/>
              <a:t>25/02/2022</a:t>
            </a:fld>
            <a:endParaRPr lang="fr-FR" dirty="0"/>
          </a:p>
        </p:txBody>
      </p:sp>
      <p:sp>
        <p:nvSpPr>
          <p:cNvPr id="13" name="Espace réservé du numéro de diapositive 12">
            <a:extLst>
              <a:ext uri="{FF2B5EF4-FFF2-40B4-BE49-F238E27FC236}">
                <a16:creationId xmlns:a16="http://schemas.microsoft.com/office/drawing/2014/main" id="{BD048E60-A37E-4E47-A69A-590E0A90EAE8}"/>
              </a:ext>
            </a:extLst>
          </p:cNvPr>
          <p:cNvSpPr>
            <a:spLocks noGrp="1"/>
          </p:cNvSpPr>
          <p:nvPr>
            <p:ph type="sldNum" sz="quarter" idx="14"/>
          </p:nvPr>
        </p:nvSpPr>
        <p:spPr/>
        <p:txBody>
          <a:bodyPr/>
          <a:lstStyle/>
          <a:p>
            <a:fld id="{4C7E21DC-CC56-46B7-BFF7-48361C3AE33C}" type="slidenum">
              <a:rPr lang="fr-FR" smtClean="0"/>
              <a:pPr/>
              <a:t>2</a:t>
            </a:fld>
            <a:endParaRPr lang="fr-FR"/>
          </a:p>
        </p:txBody>
      </p:sp>
    </p:spTree>
    <p:extLst>
      <p:ext uri="{BB962C8B-B14F-4D97-AF65-F5344CB8AC3E}">
        <p14:creationId xmlns:p14="http://schemas.microsoft.com/office/powerpoint/2010/main" val="403148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E7C27917-DF75-45D1-BFF2-6021A17009F6}"/>
              </a:ext>
            </a:extLst>
          </p:cNvPr>
          <p:cNvSpPr>
            <a:spLocks noGrp="1"/>
          </p:cNvSpPr>
          <p:nvPr>
            <p:ph type="body" sz="quarter" idx="10"/>
          </p:nvPr>
        </p:nvSpPr>
        <p:spPr/>
        <p:txBody>
          <a:bodyPr/>
          <a:lstStyle/>
          <a:p>
            <a:r>
              <a:rPr lang="fr-FR" dirty="0"/>
              <a:t>Chapitre 02</a:t>
            </a:r>
          </a:p>
          <a:p>
            <a:pPr lvl="1"/>
            <a:r>
              <a:rPr lang="fr-FR" dirty="0"/>
              <a:t>Les supports</a:t>
            </a:r>
          </a:p>
          <a:p>
            <a:pPr lvl="1"/>
            <a:r>
              <a:rPr lang="fr-FR" dirty="0"/>
              <a:t>traditionnels</a:t>
            </a:r>
          </a:p>
          <a:p>
            <a:pPr lvl="1"/>
            <a:r>
              <a:rPr lang="fr-FR" dirty="0"/>
              <a:t>« papier »</a:t>
            </a:r>
          </a:p>
        </p:txBody>
      </p:sp>
      <p:sp>
        <p:nvSpPr>
          <p:cNvPr id="3" name="Espace réservé du pied de page 2">
            <a:extLst>
              <a:ext uri="{FF2B5EF4-FFF2-40B4-BE49-F238E27FC236}">
                <a16:creationId xmlns:a16="http://schemas.microsoft.com/office/drawing/2014/main" id="{2318456F-AA08-4D3B-8717-F36DF05D63B8}"/>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6798C810-CDB5-4CC2-89E4-04044B2B973C}"/>
              </a:ext>
            </a:extLst>
          </p:cNvPr>
          <p:cNvSpPr>
            <a:spLocks noGrp="1"/>
          </p:cNvSpPr>
          <p:nvPr>
            <p:ph type="dt" sz="half" idx="12"/>
          </p:nvPr>
        </p:nvSpPr>
        <p:spPr/>
        <p:txBody>
          <a:bodyPr/>
          <a:lstStyle/>
          <a:p>
            <a:fld id="{5A535D8A-CC54-4E50-AD80-AE3D8D3DA285}" type="datetime1">
              <a:rPr lang="fr-FR" smtClean="0"/>
              <a:t>25/02/2022</a:t>
            </a:fld>
            <a:endParaRPr lang="fr-FR" dirty="0"/>
          </a:p>
        </p:txBody>
      </p:sp>
      <p:sp>
        <p:nvSpPr>
          <p:cNvPr id="5" name="Espace réservé du numéro de diapositive 4">
            <a:extLst>
              <a:ext uri="{FF2B5EF4-FFF2-40B4-BE49-F238E27FC236}">
                <a16:creationId xmlns:a16="http://schemas.microsoft.com/office/drawing/2014/main" id="{67B55F88-6FF6-4534-9333-E879F7A4958F}"/>
              </a:ext>
            </a:extLst>
          </p:cNvPr>
          <p:cNvSpPr>
            <a:spLocks noGrp="1"/>
          </p:cNvSpPr>
          <p:nvPr>
            <p:ph type="sldNum" sz="quarter" idx="14"/>
          </p:nvPr>
        </p:nvSpPr>
        <p:spPr/>
        <p:txBody>
          <a:bodyPr/>
          <a:lstStyle/>
          <a:p>
            <a:fld id="{4C7E21DC-CC56-46B7-BFF7-48361C3AE33C}" type="slidenum">
              <a:rPr lang="fr-FR" smtClean="0"/>
              <a:pPr/>
              <a:t>3</a:t>
            </a:fld>
            <a:endParaRPr lang="fr-FR"/>
          </a:p>
        </p:txBody>
      </p:sp>
    </p:spTree>
    <p:extLst>
      <p:ext uri="{BB962C8B-B14F-4D97-AF65-F5344CB8AC3E}">
        <p14:creationId xmlns:p14="http://schemas.microsoft.com/office/powerpoint/2010/main" val="276914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7C4B87A-5F12-4C10-A775-2C96FC3F8668}"/>
              </a:ext>
            </a:extLst>
          </p:cNvPr>
          <p:cNvSpPr>
            <a:spLocks noGrp="1"/>
          </p:cNvSpPr>
          <p:nvPr>
            <p:ph type="body" sz="quarter" idx="10"/>
          </p:nvPr>
        </p:nvSpPr>
        <p:spPr/>
        <p:txBody>
          <a:bodyPr/>
          <a:lstStyle/>
          <a:p>
            <a:r>
              <a:rPr lang="fr-FR" dirty="0"/>
              <a:t>Chapitre 03</a:t>
            </a:r>
          </a:p>
          <a:p>
            <a:pPr lvl="1"/>
            <a:r>
              <a:rPr lang="fr-FR" dirty="0"/>
              <a:t>Les supports</a:t>
            </a:r>
          </a:p>
          <a:p>
            <a:pPr lvl="1"/>
            <a:r>
              <a:rPr lang="fr-FR" dirty="0"/>
              <a:t>traditionnels</a:t>
            </a:r>
          </a:p>
          <a:p>
            <a:pPr lvl="1"/>
            <a:r>
              <a:rPr lang="fr-FR" dirty="0"/>
              <a:t>« papier »</a:t>
            </a:r>
          </a:p>
        </p:txBody>
      </p:sp>
      <p:sp>
        <p:nvSpPr>
          <p:cNvPr id="3" name="Espace réservé du pied de page 2">
            <a:extLst>
              <a:ext uri="{FF2B5EF4-FFF2-40B4-BE49-F238E27FC236}">
                <a16:creationId xmlns:a16="http://schemas.microsoft.com/office/drawing/2014/main" id="{4A5CCF62-C294-4D27-85CA-8ACF0C258FB7}"/>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55B323BA-5DDC-47E4-8C7E-2EC4A12D8597}"/>
              </a:ext>
            </a:extLst>
          </p:cNvPr>
          <p:cNvSpPr>
            <a:spLocks noGrp="1"/>
          </p:cNvSpPr>
          <p:nvPr>
            <p:ph type="dt" sz="half" idx="12"/>
          </p:nvPr>
        </p:nvSpPr>
        <p:spPr/>
        <p:txBody>
          <a:bodyPr/>
          <a:lstStyle/>
          <a:p>
            <a:fld id="{C3BD774E-443C-43E9-A470-E075F2452881}" type="datetime1">
              <a:rPr lang="fr-FR" smtClean="0"/>
              <a:pPr/>
              <a:t>25/02/2022</a:t>
            </a:fld>
            <a:endParaRPr lang="fr-FR" dirty="0"/>
          </a:p>
        </p:txBody>
      </p:sp>
      <p:sp>
        <p:nvSpPr>
          <p:cNvPr id="5" name="Espace réservé du numéro de diapositive 4">
            <a:extLst>
              <a:ext uri="{FF2B5EF4-FFF2-40B4-BE49-F238E27FC236}">
                <a16:creationId xmlns:a16="http://schemas.microsoft.com/office/drawing/2014/main" id="{03C84977-35F6-4A0B-B7B8-447EB0CBEF91}"/>
              </a:ext>
            </a:extLst>
          </p:cNvPr>
          <p:cNvSpPr>
            <a:spLocks noGrp="1"/>
          </p:cNvSpPr>
          <p:nvPr>
            <p:ph type="sldNum" sz="quarter" idx="14"/>
          </p:nvPr>
        </p:nvSpPr>
        <p:spPr/>
        <p:txBody>
          <a:bodyPr/>
          <a:lstStyle/>
          <a:p>
            <a:fld id="{4C7E21DC-CC56-46B7-BFF7-48361C3AE33C}" type="slidenum">
              <a:rPr lang="fr-FR" smtClean="0"/>
              <a:pPr/>
              <a:t>4</a:t>
            </a:fld>
            <a:endParaRPr lang="fr-FR"/>
          </a:p>
        </p:txBody>
      </p:sp>
    </p:spTree>
    <p:extLst>
      <p:ext uri="{BB962C8B-B14F-4D97-AF65-F5344CB8AC3E}">
        <p14:creationId xmlns:p14="http://schemas.microsoft.com/office/powerpoint/2010/main" val="206915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C4E314-0C40-4C8A-8D36-0CC160478D19}"/>
              </a:ext>
            </a:extLst>
          </p:cNvPr>
          <p:cNvSpPr>
            <a:spLocks noGrp="1"/>
          </p:cNvSpPr>
          <p:nvPr>
            <p:ph type="body" sz="quarter" idx="10"/>
          </p:nvPr>
        </p:nvSpPr>
        <p:spPr/>
        <p:txBody>
          <a:bodyPr/>
          <a:lstStyle/>
          <a:p>
            <a:r>
              <a:rPr lang="fr-FR" dirty="0"/>
              <a:t>Chapitre 04</a:t>
            </a:r>
          </a:p>
          <a:p>
            <a:pPr lvl="1"/>
            <a:r>
              <a:rPr lang="fr-FR" dirty="0"/>
              <a:t>Les supports</a:t>
            </a:r>
          </a:p>
          <a:p>
            <a:pPr lvl="1"/>
            <a:r>
              <a:rPr lang="fr-FR" dirty="0"/>
              <a:t>traditionnels</a:t>
            </a:r>
          </a:p>
          <a:p>
            <a:pPr lvl="1"/>
            <a:r>
              <a:rPr lang="fr-FR" dirty="0"/>
              <a:t>« papier »</a:t>
            </a:r>
          </a:p>
        </p:txBody>
      </p:sp>
      <p:sp>
        <p:nvSpPr>
          <p:cNvPr id="3" name="Espace réservé du pied de page 2">
            <a:extLst>
              <a:ext uri="{FF2B5EF4-FFF2-40B4-BE49-F238E27FC236}">
                <a16:creationId xmlns:a16="http://schemas.microsoft.com/office/drawing/2014/main" id="{236FE363-039B-4DD7-A7D6-3A0920481961}"/>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A827FD3D-8EAC-4D71-97BB-82F2FABE7C0D}"/>
              </a:ext>
            </a:extLst>
          </p:cNvPr>
          <p:cNvSpPr>
            <a:spLocks noGrp="1"/>
          </p:cNvSpPr>
          <p:nvPr>
            <p:ph type="dt" sz="half" idx="12"/>
          </p:nvPr>
        </p:nvSpPr>
        <p:spPr/>
        <p:txBody>
          <a:bodyPr/>
          <a:lstStyle/>
          <a:p>
            <a:fld id="{C3BD774E-443C-43E9-A470-E075F2452881}" type="datetime1">
              <a:rPr lang="fr-FR" smtClean="0"/>
              <a:t>25/02/2022</a:t>
            </a:fld>
            <a:endParaRPr lang="fr-FR" dirty="0"/>
          </a:p>
        </p:txBody>
      </p:sp>
      <p:sp>
        <p:nvSpPr>
          <p:cNvPr id="5" name="Espace réservé du numéro de diapositive 4">
            <a:extLst>
              <a:ext uri="{FF2B5EF4-FFF2-40B4-BE49-F238E27FC236}">
                <a16:creationId xmlns:a16="http://schemas.microsoft.com/office/drawing/2014/main" id="{7C2567C2-4D74-494F-9BC6-E9424EB91EBF}"/>
              </a:ext>
            </a:extLst>
          </p:cNvPr>
          <p:cNvSpPr>
            <a:spLocks noGrp="1"/>
          </p:cNvSpPr>
          <p:nvPr>
            <p:ph type="sldNum" sz="quarter" idx="14"/>
          </p:nvPr>
        </p:nvSpPr>
        <p:spPr/>
        <p:txBody>
          <a:bodyPr/>
          <a:lstStyle/>
          <a:p>
            <a:fld id="{4C7E21DC-CC56-46B7-BFF7-48361C3AE33C}" type="slidenum">
              <a:rPr lang="fr-FR" smtClean="0"/>
              <a:pPr/>
              <a:t>5</a:t>
            </a:fld>
            <a:endParaRPr lang="fr-FR"/>
          </a:p>
        </p:txBody>
      </p:sp>
    </p:spTree>
    <p:extLst>
      <p:ext uri="{BB962C8B-B14F-4D97-AF65-F5344CB8AC3E}">
        <p14:creationId xmlns:p14="http://schemas.microsoft.com/office/powerpoint/2010/main" val="243992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0C4054D-179E-4311-96CC-B60640185A6E}"/>
              </a:ext>
            </a:extLst>
          </p:cNvPr>
          <p:cNvSpPr>
            <a:spLocks noGrp="1"/>
          </p:cNvSpPr>
          <p:nvPr>
            <p:ph type="body" sz="quarter" idx="10"/>
          </p:nvPr>
        </p:nvSpPr>
        <p:spPr/>
        <p:txBody>
          <a:bodyPr/>
          <a:lstStyle/>
          <a:p>
            <a:r>
              <a:rPr lang="fr-FR" dirty="0"/>
              <a:t>Chapitre 05</a:t>
            </a:r>
          </a:p>
          <a:p>
            <a:pPr lvl="1"/>
            <a:r>
              <a:rPr lang="fr-FR" dirty="0"/>
              <a:t>Les supports</a:t>
            </a:r>
          </a:p>
          <a:p>
            <a:pPr lvl="1"/>
            <a:r>
              <a:rPr lang="fr-FR" dirty="0"/>
              <a:t>traditionnels</a:t>
            </a:r>
          </a:p>
          <a:p>
            <a:pPr lvl="1"/>
            <a:r>
              <a:rPr lang="fr-FR" dirty="0"/>
              <a:t>« papier »</a:t>
            </a:r>
          </a:p>
        </p:txBody>
      </p:sp>
      <p:sp>
        <p:nvSpPr>
          <p:cNvPr id="3" name="Espace réservé du pied de page 2">
            <a:extLst>
              <a:ext uri="{FF2B5EF4-FFF2-40B4-BE49-F238E27FC236}">
                <a16:creationId xmlns:a16="http://schemas.microsoft.com/office/drawing/2014/main" id="{3722815C-955B-48F9-9AA9-B9376EF9829C}"/>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B7D3AF00-BA2C-4E47-BE38-90393CFD224C}"/>
              </a:ext>
            </a:extLst>
          </p:cNvPr>
          <p:cNvSpPr>
            <a:spLocks noGrp="1"/>
          </p:cNvSpPr>
          <p:nvPr>
            <p:ph type="dt" sz="half" idx="12"/>
          </p:nvPr>
        </p:nvSpPr>
        <p:spPr/>
        <p:txBody>
          <a:bodyPr/>
          <a:lstStyle/>
          <a:p>
            <a:fld id="{C3BD774E-443C-43E9-A470-E075F2452881}" type="datetime1">
              <a:rPr lang="fr-FR" smtClean="0"/>
              <a:t>25/02/2022</a:t>
            </a:fld>
            <a:endParaRPr lang="fr-FR" dirty="0"/>
          </a:p>
        </p:txBody>
      </p:sp>
      <p:sp>
        <p:nvSpPr>
          <p:cNvPr id="5" name="Espace réservé du numéro de diapositive 4">
            <a:extLst>
              <a:ext uri="{FF2B5EF4-FFF2-40B4-BE49-F238E27FC236}">
                <a16:creationId xmlns:a16="http://schemas.microsoft.com/office/drawing/2014/main" id="{E633AB3C-6131-4FFB-967F-A379CC1EC38B}"/>
              </a:ext>
            </a:extLst>
          </p:cNvPr>
          <p:cNvSpPr>
            <a:spLocks noGrp="1"/>
          </p:cNvSpPr>
          <p:nvPr>
            <p:ph type="sldNum" sz="quarter" idx="14"/>
          </p:nvPr>
        </p:nvSpPr>
        <p:spPr/>
        <p:txBody>
          <a:bodyPr/>
          <a:lstStyle/>
          <a:p>
            <a:fld id="{4C7E21DC-CC56-46B7-BFF7-48361C3AE33C}" type="slidenum">
              <a:rPr lang="fr-FR" smtClean="0"/>
              <a:pPr/>
              <a:t>6</a:t>
            </a:fld>
            <a:endParaRPr lang="fr-FR"/>
          </a:p>
        </p:txBody>
      </p:sp>
    </p:spTree>
    <p:extLst>
      <p:ext uri="{BB962C8B-B14F-4D97-AF65-F5344CB8AC3E}">
        <p14:creationId xmlns:p14="http://schemas.microsoft.com/office/powerpoint/2010/main" val="17515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767145B-2D71-4FC4-9055-BBE13F802901}"/>
              </a:ext>
            </a:extLst>
          </p:cNvPr>
          <p:cNvSpPr>
            <a:spLocks noGrp="1"/>
          </p:cNvSpPr>
          <p:nvPr>
            <p:ph type="body" sz="quarter" idx="10"/>
          </p:nvPr>
        </p:nvSpPr>
        <p:spPr/>
        <p:txBody>
          <a:bodyPr/>
          <a:lstStyle/>
          <a:p>
            <a:r>
              <a:rPr lang="fr-FR" dirty="0"/>
              <a:t>Les différents supports</a:t>
            </a:r>
          </a:p>
          <a:p>
            <a:pPr lvl="1"/>
            <a:r>
              <a:rPr lang="fr-FR" dirty="0"/>
              <a:t>Supports de communication</a:t>
            </a:r>
          </a:p>
          <a:p>
            <a:pPr lvl="2"/>
            <a:r>
              <a:rPr lang="fr-FR" dirty="0"/>
              <a:t>Lorsque la stratégie est établie et les 6 points clés définis, il faut choisir le ou les supports de communication le </a:t>
            </a:r>
            <a:br>
              <a:rPr lang="fr-FR" dirty="0"/>
            </a:br>
            <a:r>
              <a:rPr lang="fr-FR" dirty="0"/>
              <a:t>plus adapté. En fonction des objectifs, de la cible, des contraintes… Le choix se fera entre un support papier (traditionnel) ou numérique (sms internet), </a:t>
            </a:r>
            <a:r>
              <a:rPr lang="fr-FR" dirty="0" err="1"/>
              <a:t>voir</a:t>
            </a:r>
            <a:r>
              <a:rPr lang="fr-FR" dirty="0"/>
              <a:t> plusieurs supports à la fois pour un même objectif.</a:t>
            </a:r>
          </a:p>
        </p:txBody>
      </p:sp>
      <p:sp>
        <p:nvSpPr>
          <p:cNvPr id="3" name="Espace réservé du pied de page 2">
            <a:extLst>
              <a:ext uri="{FF2B5EF4-FFF2-40B4-BE49-F238E27FC236}">
                <a16:creationId xmlns:a16="http://schemas.microsoft.com/office/drawing/2014/main" id="{B06BC603-DB37-4CEA-AB52-F7D9743DEC73}"/>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CAC96565-6994-46ED-ACD6-C78677A7F45F}"/>
              </a:ext>
            </a:extLst>
          </p:cNvPr>
          <p:cNvSpPr>
            <a:spLocks noGrp="1"/>
          </p:cNvSpPr>
          <p:nvPr>
            <p:ph type="dt" sz="half" idx="12"/>
          </p:nvPr>
        </p:nvSpPr>
        <p:spPr/>
        <p:txBody>
          <a:bodyPr/>
          <a:lstStyle/>
          <a:p>
            <a:fld id="{C3BD774E-443C-43E9-A470-E075F2452881}" type="datetime1">
              <a:rPr lang="fr-FR" smtClean="0"/>
              <a:pPr/>
              <a:t>25/02/2022</a:t>
            </a:fld>
            <a:endParaRPr lang="fr-FR" dirty="0"/>
          </a:p>
        </p:txBody>
      </p:sp>
      <p:sp>
        <p:nvSpPr>
          <p:cNvPr id="5" name="Espace réservé du numéro de diapositive 4">
            <a:extLst>
              <a:ext uri="{FF2B5EF4-FFF2-40B4-BE49-F238E27FC236}">
                <a16:creationId xmlns:a16="http://schemas.microsoft.com/office/drawing/2014/main" id="{30B5CFF3-17E0-4C32-839E-5586D1F9D8C7}"/>
              </a:ext>
            </a:extLst>
          </p:cNvPr>
          <p:cNvSpPr>
            <a:spLocks noGrp="1"/>
          </p:cNvSpPr>
          <p:nvPr>
            <p:ph type="sldNum" sz="quarter" idx="14"/>
          </p:nvPr>
        </p:nvSpPr>
        <p:spPr/>
        <p:txBody>
          <a:bodyPr/>
          <a:lstStyle/>
          <a:p>
            <a:fld id="{4C7E21DC-CC56-46B7-BFF7-48361C3AE33C}" type="slidenum">
              <a:rPr lang="fr-FR" smtClean="0"/>
              <a:pPr/>
              <a:t>7</a:t>
            </a:fld>
            <a:endParaRPr lang="fr-FR"/>
          </a:p>
        </p:txBody>
      </p:sp>
      <p:sp>
        <p:nvSpPr>
          <p:cNvPr id="14" name="Espace réservé du texte 13">
            <a:extLst>
              <a:ext uri="{FF2B5EF4-FFF2-40B4-BE49-F238E27FC236}">
                <a16:creationId xmlns:a16="http://schemas.microsoft.com/office/drawing/2014/main" id="{18A36CBD-001F-408E-95C7-86AB0175FE03}"/>
              </a:ext>
            </a:extLst>
          </p:cNvPr>
          <p:cNvSpPr>
            <a:spLocks noGrp="1"/>
          </p:cNvSpPr>
          <p:nvPr>
            <p:ph type="body" sz="quarter" idx="15"/>
          </p:nvPr>
        </p:nvSpPr>
        <p:spPr/>
        <p:txBody>
          <a:bodyPr/>
          <a:lstStyle/>
          <a:p>
            <a:r>
              <a:rPr lang="fr-FR" dirty="0"/>
              <a:t>Support « papier » :</a:t>
            </a:r>
          </a:p>
          <a:p>
            <a:pPr lvl="1"/>
            <a:r>
              <a:rPr lang="fr-FR" dirty="0"/>
              <a:t>Tract</a:t>
            </a:r>
          </a:p>
          <a:p>
            <a:pPr lvl="1"/>
            <a:r>
              <a:rPr lang="fr-FR" dirty="0"/>
              <a:t>Affiche</a:t>
            </a:r>
          </a:p>
          <a:p>
            <a:pPr lvl="1"/>
            <a:r>
              <a:rPr lang="fr-FR" dirty="0"/>
              <a:t>Lettre d’information / journal...</a:t>
            </a:r>
          </a:p>
          <a:p>
            <a:endParaRPr lang="fr-FR" dirty="0"/>
          </a:p>
          <a:p>
            <a:endParaRPr lang="fr-FR" dirty="0"/>
          </a:p>
          <a:p>
            <a:endParaRPr lang="fr-FR" dirty="0"/>
          </a:p>
          <a:p>
            <a:endParaRPr lang="fr-FR" dirty="0"/>
          </a:p>
          <a:p>
            <a:r>
              <a:rPr lang="fr-FR" dirty="0"/>
              <a:t>Support « numérique » : </a:t>
            </a:r>
          </a:p>
          <a:p>
            <a:pPr lvl="1"/>
            <a:r>
              <a:rPr lang="fr-FR" dirty="0"/>
              <a:t>Site internet</a:t>
            </a:r>
          </a:p>
          <a:p>
            <a:pPr lvl="1"/>
            <a:r>
              <a:rPr lang="fr-FR" dirty="0"/>
              <a:t>Mail</a:t>
            </a:r>
          </a:p>
          <a:p>
            <a:pPr lvl="1"/>
            <a:r>
              <a:rPr lang="fr-FR" dirty="0"/>
              <a:t>Blog</a:t>
            </a:r>
          </a:p>
          <a:p>
            <a:pPr lvl="1"/>
            <a:r>
              <a:rPr lang="fr-FR" dirty="0"/>
              <a:t>Réseau sociaux</a:t>
            </a:r>
          </a:p>
          <a:p>
            <a:pPr lvl="1"/>
            <a:r>
              <a:rPr lang="fr-FR" dirty="0"/>
              <a:t>Média sociaux...</a:t>
            </a:r>
          </a:p>
        </p:txBody>
      </p:sp>
    </p:spTree>
    <p:extLst>
      <p:ext uri="{BB962C8B-B14F-4D97-AF65-F5344CB8AC3E}">
        <p14:creationId xmlns:p14="http://schemas.microsoft.com/office/powerpoint/2010/main" val="180301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8A6C0-B1EC-4C9E-A991-AB5FFB946607}"/>
              </a:ext>
            </a:extLst>
          </p:cNvPr>
          <p:cNvSpPr>
            <a:spLocks noGrp="1"/>
          </p:cNvSpPr>
          <p:nvPr>
            <p:ph type="body" sz="quarter" idx="10"/>
          </p:nvPr>
        </p:nvSpPr>
        <p:spPr/>
        <p:txBody>
          <a:bodyPr/>
          <a:lstStyle/>
          <a:p>
            <a:r>
              <a:rPr lang="fr-FR" dirty="0"/>
              <a:t>Les différents supports</a:t>
            </a:r>
          </a:p>
          <a:p>
            <a:pPr lvl="2"/>
            <a:r>
              <a:rPr lang="fr-FR" dirty="0"/>
              <a:t>Lorsque la stratégie est établie et les 6 points clés définis, il faut choisir le ou les supports de communication le plus adapté. En fonction des objectifs, de la cible, des contraintes… Le choix se fera entre un support papier (traditionnel) ou numérique (sms internet), </a:t>
            </a:r>
            <a:r>
              <a:rPr lang="fr-FR" dirty="0" err="1"/>
              <a:t>voir</a:t>
            </a:r>
            <a:r>
              <a:rPr lang="fr-FR" dirty="0"/>
              <a:t> plusieurs supports à la fois pour un même objectif.</a:t>
            </a:r>
          </a:p>
          <a:p>
            <a:pPr lvl="1"/>
            <a:r>
              <a:rPr lang="fr-FR" dirty="0"/>
              <a:t>Support « numérique » : </a:t>
            </a:r>
          </a:p>
          <a:p>
            <a:pPr lvl="3"/>
            <a:r>
              <a:rPr lang="fr-FR" dirty="0"/>
              <a:t>Site internet</a:t>
            </a:r>
          </a:p>
          <a:p>
            <a:pPr lvl="3"/>
            <a:r>
              <a:rPr lang="fr-FR" dirty="0"/>
              <a:t>Mail</a:t>
            </a:r>
          </a:p>
          <a:p>
            <a:pPr lvl="3"/>
            <a:r>
              <a:rPr lang="fr-FR" dirty="0"/>
              <a:t>Blog</a:t>
            </a:r>
          </a:p>
          <a:p>
            <a:pPr lvl="3"/>
            <a:r>
              <a:rPr lang="fr-FR" dirty="0"/>
              <a:t>Réseau sociaux</a:t>
            </a:r>
          </a:p>
          <a:p>
            <a:pPr lvl="3"/>
            <a:r>
              <a:rPr lang="fr-FR" dirty="0"/>
              <a:t>Média sociaux...</a:t>
            </a:r>
          </a:p>
          <a:p>
            <a:pPr lvl="1"/>
            <a:endParaRPr lang="fr-FR" dirty="0"/>
          </a:p>
        </p:txBody>
      </p:sp>
      <p:sp>
        <p:nvSpPr>
          <p:cNvPr id="5" name="Espace réservé du numéro de diapositive 4">
            <a:extLst>
              <a:ext uri="{FF2B5EF4-FFF2-40B4-BE49-F238E27FC236}">
                <a16:creationId xmlns:a16="http://schemas.microsoft.com/office/drawing/2014/main" id="{C2B6480A-8F3B-45C3-A900-4DDAAAA26FA6}"/>
              </a:ext>
            </a:extLst>
          </p:cNvPr>
          <p:cNvSpPr>
            <a:spLocks noGrp="1"/>
          </p:cNvSpPr>
          <p:nvPr>
            <p:ph type="sldNum" sz="quarter" idx="14"/>
          </p:nvPr>
        </p:nvSpPr>
        <p:spPr/>
        <p:txBody>
          <a:bodyPr/>
          <a:lstStyle/>
          <a:p>
            <a:fld id="{4C7E21DC-CC56-46B7-BFF7-48361C3AE33C}" type="slidenum">
              <a:rPr lang="fr-FR" smtClean="0"/>
              <a:pPr/>
              <a:t>8</a:t>
            </a:fld>
            <a:endParaRPr lang="fr-FR"/>
          </a:p>
        </p:txBody>
      </p:sp>
      <p:sp>
        <p:nvSpPr>
          <p:cNvPr id="11" name="Espace réservé du texte 10">
            <a:extLst>
              <a:ext uri="{FF2B5EF4-FFF2-40B4-BE49-F238E27FC236}">
                <a16:creationId xmlns:a16="http://schemas.microsoft.com/office/drawing/2014/main" id="{27B8B066-9C8A-4640-BF54-43A312C27832}"/>
              </a:ext>
            </a:extLst>
          </p:cNvPr>
          <p:cNvSpPr>
            <a:spLocks noGrp="1"/>
          </p:cNvSpPr>
          <p:nvPr>
            <p:ph type="body" sz="quarter" idx="15"/>
          </p:nvPr>
        </p:nvSpPr>
        <p:spPr/>
        <p:txBody>
          <a:bodyPr/>
          <a:lstStyle/>
          <a:p>
            <a:r>
              <a:rPr lang="fr-FR" dirty="0"/>
              <a:t>Lorsque la stratégie est établie et les 6 points clés définis, il faut choisir le ou les supports de communication le plus adapté. En fonction des objectifs, de la cible, des contraintes… Le choix se fera entre un support papier (traditionnel) ou numérique (sms internet), </a:t>
            </a:r>
            <a:r>
              <a:rPr lang="fr-FR" dirty="0" err="1"/>
              <a:t>voir</a:t>
            </a:r>
            <a:r>
              <a:rPr lang="fr-FR" dirty="0"/>
              <a:t> plusieurs supports à la fois pour un même objectif.</a:t>
            </a:r>
          </a:p>
        </p:txBody>
      </p:sp>
      <p:sp>
        <p:nvSpPr>
          <p:cNvPr id="3" name="Espace réservé du pied de page 2">
            <a:extLst>
              <a:ext uri="{FF2B5EF4-FFF2-40B4-BE49-F238E27FC236}">
                <a16:creationId xmlns:a16="http://schemas.microsoft.com/office/drawing/2014/main" id="{12C57550-1810-4A44-8478-9AF0B108984C}"/>
              </a:ext>
            </a:extLst>
          </p:cNvPr>
          <p:cNvSpPr>
            <a:spLocks noGrp="1"/>
          </p:cNvSpPr>
          <p:nvPr>
            <p:ph type="ftr" sz="quarter" idx="13"/>
          </p:nvPr>
        </p:nvSpPr>
        <p:spPr/>
        <p:txBody>
          <a:bodyPr/>
          <a:lstStyle/>
          <a:p>
            <a:r>
              <a:rPr lang="fr-FR"/>
              <a:t>Les fondamentaux de la communication écrite et numérique</a:t>
            </a:r>
            <a:endParaRPr lang="fr-FR" dirty="0"/>
          </a:p>
        </p:txBody>
      </p:sp>
      <p:sp>
        <p:nvSpPr>
          <p:cNvPr id="4" name="Espace réservé de la date 3">
            <a:extLst>
              <a:ext uri="{FF2B5EF4-FFF2-40B4-BE49-F238E27FC236}">
                <a16:creationId xmlns:a16="http://schemas.microsoft.com/office/drawing/2014/main" id="{68B8FE4D-E477-4F64-83E7-42ED54D433FA}"/>
              </a:ext>
            </a:extLst>
          </p:cNvPr>
          <p:cNvSpPr>
            <a:spLocks noGrp="1"/>
          </p:cNvSpPr>
          <p:nvPr>
            <p:ph type="dt" sz="half" idx="12"/>
          </p:nvPr>
        </p:nvSpPr>
        <p:spPr/>
        <p:txBody>
          <a:bodyPr/>
          <a:lstStyle/>
          <a:p>
            <a:fld id="{C3BD774E-443C-43E9-A470-E075F2452881}" type="datetime1">
              <a:rPr lang="fr-FR" smtClean="0"/>
              <a:pPr/>
              <a:t>25/02/2022</a:t>
            </a:fld>
            <a:endParaRPr lang="fr-FR" dirty="0"/>
          </a:p>
        </p:txBody>
      </p:sp>
    </p:spTree>
    <p:extLst>
      <p:ext uri="{BB962C8B-B14F-4D97-AF65-F5344CB8AC3E}">
        <p14:creationId xmlns:p14="http://schemas.microsoft.com/office/powerpoint/2010/main" val="26545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28340"/>
      </p:ext>
    </p:extLst>
  </p:cSld>
  <p:clrMapOvr>
    <a:masterClrMapping/>
  </p:clrMapOvr>
</p:sld>
</file>

<file path=ppt/theme/theme1.xml><?xml version="1.0" encoding="utf-8"?>
<a:theme xmlns:a="http://schemas.openxmlformats.org/drawingml/2006/main" name="Thème Office">
  <a:themeElements>
    <a:clrScheme name="C F T C">
      <a:dk1>
        <a:sysClr val="windowText" lastClr="000000"/>
      </a:dk1>
      <a:lt1>
        <a:sysClr val="window" lastClr="FFFFFF"/>
      </a:lt1>
      <a:dk2>
        <a:srgbClr val="0F3F93"/>
      </a:dk2>
      <a:lt2>
        <a:srgbClr val="E7E6E6"/>
      </a:lt2>
      <a:accent1>
        <a:srgbClr val="EA4F70"/>
      </a:accent1>
      <a:accent2>
        <a:srgbClr val="20B29E"/>
      </a:accent2>
      <a:accent3>
        <a:srgbClr val="A5A5A5"/>
      </a:accent3>
      <a:accent4>
        <a:srgbClr val="FBBB1D"/>
      </a:accent4>
      <a:accent5>
        <a:srgbClr val="2669B2"/>
      </a:accent5>
      <a:accent6>
        <a:srgbClr val="20B29E"/>
      </a:accent6>
      <a:hlink>
        <a:srgbClr val="0F3F93"/>
      </a:hlink>
      <a:folHlink>
        <a:srgbClr val="954F72"/>
      </a:folHlink>
    </a:clrScheme>
    <a:fontScheme name="Personnalisé 29">
      <a:majorFont>
        <a:latin typeface="TAHOMA"/>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E020BFF2-F568-4B1A-9B22-33F7758B98FD}" vid="{DC081472-B275-43E2-8D9B-4B28FA3119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Gabarit PPT 21 02 2022 v1</Template>
  <TotalTime>0</TotalTime>
  <Words>387</Words>
  <Application>Microsoft Office PowerPoint</Application>
  <PresentationFormat>Grand écran</PresentationFormat>
  <Paragraphs>73</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Century Gothic</vt:lpstr>
      <vt:lpstr>Symbol</vt:lpstr>
      <vt:lpstr>Tahoma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Durand Sandy</dc:creator>
  <cp:lastModifiedBy>Durand Sandy</cp:lastModifiedBy>
  <cp:revision>1</cp:revision>
  <dcterms:created xsi:type="dcterms:W3CDTF">2022-02-25T14:40:18Z</dcterms:created>
  <dcterms:modified xsi:type="dcterms:W3CDTF">2022-02-25T14:40:34Z</dcterms:modified>
</cp:coreProperties>
</file>